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1.xml" ContentType="application/inkml+xml"/>
  <Override PartName="/ppt/ink/ink2.xml" ContentType="application/inkml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87" r:id="rId3"/>
    <p:sldId id="288" r:id="rId4"/>
    <p:sldId id="289" r:id="rId5"/>
    <p:sldId id="290" r:id="rId6"/>
    <p:sldId id="292" r:id="rId7"/>
    <p:sldId id="291" r:id="rId8"/>
    <p:sldId id="293" r:id="rId9"/>
    <p:sldId id="294" r:id="rId10"/>
    <p:sldId id="295" r:id="rId11"/>
    <p:sldId id="296" r:id="rId12"/>
    <p:sldId id="298" r:id="rId13"/>
    <p:sldId id="299" r:id="rId14"/>
    <p:sldId id="323" r:id="rId15"/>
    <p:sldId id="303" r:id="rId16"/>
    <p:sldId id="304" r:id="rId17"/>
    <p:sldId id="306" r:id="rId18"/>
    <p:sldId id="307" r:id="rId19"/>
    <p:sldId id="322" r:id="rId20"/>
    <p:sldId id="308" r:id="rId21"/>
    <p:sldId id="310" r:id="rId22"/>
    <p:sldId id="297" r:id="rId23"/>
    <p:sldId id="309" r:id="rId24"/>
    <p:sldId id="311" r:id="rId25"/>
    <p:sldId id="316" r:id="rId26"/>
    <p:sldId id="317" r:id="rId27"/>
    <p:sldId id="318" r:id="rId28"/>
    <p:sldId id="319" r:id="rId29"/>
    <p:sldId id="320" r:id="rId30"/>
    <p:sldId id="312" r:id="rId31"/>
    <p:sldId id="313" r:id="rId32"/>
    <p:sldId id="314" r:id="rId33"/>
    <p:sldId id="315" r:id="rId34"/>
    <p:sldId id="321" r:id="rId35"/>
    <p:sldId id="324" r:id="rId36"/>
    <p:sldId id="326" r:id="rId37"/>
    <p:sldId id="327" r:id="rId38"/>
    <p:sldId id="325" r:id="rId39"/>
    <p:sldId id="328" r:id="rId40"/>
    <p:sldId id="330" r:id="rId41"/>
    <p:sldId id="329" r:id="rId42"/>
    <p:sldId id="300" r:id="rId43"/>
    <p:sldId id="286" r:id="rId44"/>
    <p:sldId id="258" r:id="rId45"/>
    <p:sldId id="257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85" r:id="rId56"/>
    <p:sldId id="269" r:id="rId57"/>
    <p:sldId id="268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83" r:id="rId66"/>
    <p:sldId id="284" r:id="rId67"/>
    <p:sldId id="277" r:id="rId68"/>
    <p:sldId id="278" r:id="rId69"/>
    <p:sldId id="279" r:id="rId70"/>
    <p:sldId id="280" r:id="rId71"/>
    <p:sldId id="281" r:id="rId72"/>
    <p:sldId id="28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045F26D-D644-CE45-B1ED-6F03CC7B8A2C}">
          <p14:sldIdLst>
            <p14:sldId id="25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98"/>
            <p14:sldId id="299"/>
            <p14:sldId id="323"/>
            <p14:sldId id="303"/>
            <p14:sldId id="304"/>
            <p14:sldId id="306"/>
            <p14:sldId id="307"/>
            <p14:sldId id="322"/>
            <p14:sldId id="308"/>
            <p14:sldId id="310"/>
            <p14:sldId id="297"/>
            <p14:sldId id="309"/>
            <p14:sldId id="311"/>
            <p14:sldId id="316"/>
            <p14:sldId id="317"/>
            <p14:sldId id="318"/>
            <p14:sldId id="319"/>
            <p14:sldId id="320"/>
            <p14:sldId id="312"/>
            <p14:sldId id="313"/>
            <p14:sldId id="314"/>
            <p14:sldId id="315"/>
            <p14:sldId id="321"/>
            <p14:sldId id="324"/>
            <p14:sldId id="326"/>
            <p14:sldId id="327"/>
            <p14:sldId id="325"/>
            <p14:sldId id="328"/>
            <p14:sldId id="330"/>
            <p14:sldId id="329"/>
          </p14:sldIdLst>
        </p14:section>
        <p14:section name="Slide Templates" id="{6214FFBC-F1A4-C94A-A9DA-7BF479318BFE}">
          <p14:sldIdLst>
            <p14:sldId id="300"/>
            <p14:sldId id="28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83"/>
            <p14:sldId id="284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98B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56" autoAdjust="0"/>
    <p:restoredTop sz="94660"/>
  </p:normalViewPr>
  <p:slideViewPr>
    <p:cSldViewPr snapToGrid="0">
      <p:cViewPr>
        <p:scale>
          <a:sx n="92" d="100"/>
          <a:sy n="92" d="100"/>
        </p:scale>
        <p:origin x="144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33819472226695E-2"/>
          <c:y val="3.275971747295045E-2"/>
          <c:w val="0.94480583020295905"/>
          <c:h val="0.846333793901710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4.3</c:v>
                </c:pt>
                <c:pt idx="1">
                  <c:v>4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4.5999999999999996</c:v>
                </c:pt>
                <c:pt idx="6">
                  <c:v>4.5</c:v>
                </c:pt>
                <c:pt idx="7">
                  <c:v>4.4000000000000004</c:v>
                </c:pt>
                <c:pt idx="8">
                  <c:v>4.4000000000000004</c:v>
                </c:pt>
                <c:pt idx="9">
                  <c:v>3.8</c:v>
                </c:pt>
                <c:pt idx="10">
                  <c:v>4.2</c:v>
                </c:pt>
                <c:pt idx="11">
                  <c:v>4.2</c:v>
                </c:pt>
                <c:pt idx="12">
                  <c:v>4</c:v>
                </c:pt>
                <c:pt idx="13">
                  <c:v>4.3</c:v>
                </c:pt>
                <c:pt idx="14">
                  <c:v>4.4000000000000004</c:v>
                </c:pt>
                <c:pt idx="15">
                  <c:v>4.5</c:v>
                </c:pt>
                <c:pt idx="16">
                  <c:v>4.5</c:v>
                </c:pt>
                <c:pt idx="17">
                  <c:v>4.5999999999999996</c:v>
                </c:pt>
                <c:pt idx="18">
                  <c:v>4</c:v>
                </c:pt>
                <c:pt idx="19">
                  <c:v>4</c:v>
                </c:pt>
                <c:pt idx="20">
                  <c:v>4.2</c:v>
                </c:pt>
                <c:pt idx="21">
                  <c:v>4.2</c:v>
                </c:pt>
                <c:pt idx="22">
                  <c:v>5</c:v>
                </c:pt>
                <c:pt idx="23">
                  <c:v>4.8</c:v>
                </c:pt>
                <c:pt idx="24">
                  <c:v>4.8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4.5999999999999996</c:v>
                </c:pt>
                <c:pt idx="28">
                  <c:v>3.8</c:v>
                </c:pt>
                <c:pt idx="29">
                  <c:v>4.2</c:v>
                </c:pt>
                <c:pt idx="30">
                  <c:v>4.2</c:v>
                </c:pt>
                <c:pt idx="31">
                  <c:v>4.5</c:v>
                </c:pt>
                <c:pt idx="32">
                  <c:v>4.8</c:v>
                </c:pt>
                <c:pt idx="33">
                  <c:v>5</c:v>
                </c:pt>
                <c:pt idx="34">
                  <c:v>5</c:v>
                </c:pt>
                <c:pt idx="35">
                  <c:v>4.9000000000000004</c:v>
                </c:pt>
                <c:pt idx="36">
                  <c:v>4.8</c:v>
                </c:pt>
                <c:pt idx="37">
                  <c:v>4.8</c:v>
                </c:pt>
                <c:pt idx="38">
                  <c:v>4.5</c:v>
                </c:pt>
                <c:pt idx="39">
                  <c:v>4.5</c:v>
                </c:pt>
                <c:pt idx="40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3-4946-8C3F-79C2ED5F2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454841600"/>
        <c:axId val="454832088"/>
      </c:barChart>
      <c:catAx>
        <c:axId val="45484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32088"/>
        <c:crosses val="autoZero"/>
        <c:auto val="1"/>
        <c:lblAlgn val="ctr"/>
        <c:lblOffset val="100"/>
        <c:noMultiLvlLbl val="0"/>
      </c:catAx>
      <c:valAx>
        <c:axId val="454832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4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F-4668-9EE1-5173200C137E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F-4668-9EE1-5173200C137E}"/>
              </c:ext>
            </c:extLst>
          </c:dPt>
          <c:cat>
            <c:strRef>
              <c:f>Sheet1!$A$2:$A$3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5F-4668-9EE1-5173200C1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49-2143-8B27-19621665384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49-2143-8B27-19621665384E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649-2143-8B27-19621665384E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649-2143-8B27-19621665384E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649-2143-8B27-19621665384E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649-2143-8B27-19621665384E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649-2143-8B27-19621665384E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649-2143-8B27-19621665384E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649-2143-8B27-19621665384E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649-2143-8B27-19621665384E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649-2143-8B27-19621665384E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649-2143-8B27-19621665384E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7649-2143-8B27-196216653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E-4AD4-A491-E8CE021C2A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FE-4AD4-A491-E8CE021C2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978704"/>
        <c:axId val="387979360"/>
      </c:barChart>
      <c:catAx>
        <c:axId val="387978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9360"/>
        <c:crosses val="autoZero"/>
        <c:auto val="1"/>
        <c:lblAlgn val="ctr"/>
        <c:lblOffset val="100"/>
        <c:noMultiLvlLbl val="0"/>
      </c:catAx>
      <c:valAx>
        <c:axId val="38797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1.2</c:v>
                </c:pt>
                <c:pt idx="4">
                  <c:v>1.5</c:v>
                </c:pt>
                <c:pt idx="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97-429E-876D-3C7C23DAA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418680"/>
        <c:axId val="614424912"/>
      </c:scatterChart>
      <c:valAx>
        <c:axId val="614418680"/>
        <c:scaling>
          <c:orientation val="minMax"/>
          <c:max val="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24912"/>
        <c:crosses val="autoZero"/>
        <c:crossBetween val="midCat"/>
      </c:valAx>
      <c:valAx>
        <c:axId val="61442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18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2C9675-A352-441E-AF27-EB3214C5DC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FC16E-8055-4A6B-82BA-7FF8F8CDD5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DACC1-CB90-4D8E-BA05-DAC4221F5C3C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1141-5098-46F6-A0A9-AC542D312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DC579-6136-4725-B7C4-5447886C30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088A-8D26-499A-88DB-8995FA52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45:47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1233 334 8027,'-56'-45'0,"8"18"0,4 14 0,1 12 0,-7-2 0,-4 2 0,-1 1 0,-4 0 0,-4 10 0,-6 9 0,-3 12 0,0 8 0,0 6 0,1 5 0,2 4 0,0 5 0,6 7 0,4 4 0,11 8 0,6 0 0,12 6 0,12 0 0,12-2 0,5 0 0,4-7 0,16-6 0,14-9 0,18-8 0,15-13 0,13-12 0,8-12 0,-35-11 0,2-3 0,4-3 0,0-2 0,0-4 0,0-4 0,0-6 0,0-5 0,1-7 0,-1-3 0,-1-4 0,-2-2 0,0-5 0,-2-2 0,-9 3 0,-2 0 0,-3-3 0,-3-2 0,-5 0 0,-3-3 0,0-5 0,-2-2 0,-3-3 0,-4-2 0,-5 5 0,-4-1 0,-1-2 0,-4 2 0,-11-37 0,-19 6 0,-20 9 0,-16 13 0,-17 14 0,-6 17 0,-3 13 0,36 16 0,1 4 0,-39 0 0,-8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46:31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954 162 8027,'-51'-20'0,"-1"0"0,-29-4 0,20 16 0,10 8 0,-4 0 0,-9 0 0,-2 0 0,-1 7 0,-2 8 0,3 10 0,6 17 0,6 9 0,6 12 0,11 8 0,7 7 0,10 6 0,8 3 0,6 2 0,3 1 0,9-4 0,9-2 0,17-14 0,19-7 0,7-19 0,8-11 0,5-16 0,4-11 0,4-20 0,-1-16 0,-2-20 0,-39 15 0,-2-5 0,-2 0 0,-2-3 0,-3-4 0,-4-2 0,-4-1 0,-4-2 0,-3 0 0,-3-2 0,-3 0 0,-2 0 0,-2 4 0,-2 0 0,-7-46 0,-13 13 0,-14 8 0,-5 19 0,-10 8 0,-4 19 0,-11 2 0,-1 14 0,-2 10 0,-10 26 0,-6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F87F9-9A70-5A46-8032-A243A828A7E9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9EC0C-ED55-364B-8E24-46F23D9E8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5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EC0C-ED55-364B-8E24-46F23D9E84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2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B4CA2-8B76-47E6-9927-175EA6E38F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246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BDD15B-AAF8-468C-AB31-6CDDFA1D6C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8312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10F1F-68F0-4A81-9B8A-1E1CF3D8B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6792" y="721283"/>
            <a:ext cx="4678417" cy="2092881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8772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12932-7F47-406B-88D6-6B9248CA89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3962" y="0"/>
            <a:ext cx="5738037" cy="604992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78F21C-9A95-4D90-9A69-9D6DA28EF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6772406-FCA6-47DE-9F2B-BC1E4BDB79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6872" y="1776126"/>
            <a:ext cx="5663610" cy="42738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4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695C8-EDB6-4892-8CD8-8B6BD905F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543011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64F0FE-0307-4108-B426-0F6BF05B1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674744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89510F-BF14-42C4-A8B2-6D0582A5E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75B34-8DD4-4093-A683-D701AE2FE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4346" y="2677346"/>
            <a:ext cx="1503308" cy="15033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0AEFE7-D49D-4754-8119-357EA7A7E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959470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96D04D4-F4EA-4F2A-B1FB-DF5C4CE50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9E339-D3C9-4D8F-A5FD-8926D96385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52193"/>
            <a:ext cx="12192000" cy="310580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4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C828-988A-480B-80DA-533364856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4650786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BDC12E-1BA7-4A3D-AAC1-7A856FBCA1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275" y="1187670"/>
            <a:ext cx="2133600" cy="37311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22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93074A-285A-4FCD-87CA-73FFE9A89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EA33F2-7A19-4CAF-81BF-AE54889FD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7907" y="2017712"/>
            <a:ext cx="5171035" cy="3279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3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A6C4A2-48FA-4254-A743-DB494FC2F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600786"/>
            <a:ext cx="12192000" cy="3257213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68B5A50-6DA9-4B10-8DCA-59451EFA6E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3620" y="1587062"/>
            <a:ext cx="2953408" cy="3920108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13E31-F190-4B34-9AAA-200132779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0B79E1F-F4D4-416C-88E3-5303FB635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6886" y="1221046"/>
            <a:ext cx="3205655" cy="42498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644055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73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60B66230-E9FA-4581-8EEC-EF1E09C48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4496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9F0641-261A-40B9-AFBE-676DD4DE9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1445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637982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98BFA0-5CDD-4DFD-9C42-BF8B8C5C9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6225" y="3708814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44A2A4-5D38-43B1-AECD-560FDBCCDB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010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423836-CC72-4EC7-9709-C8E683F46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1795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3C495E-584B-45F4-A346-F66EB7DA38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580" y="3848983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0B8BDC-971B-47C6-80DF-8FDC2B3410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27367" y="3647679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6391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7258F-0BC2-41F6-B20D-5B35612F23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80898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55104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95463F4-7BEC-46C0-A16D-57F9659E33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93324" y="0"/>
            <a:ext cx="7798675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8A155A-EC0B-40E5-BD4E-8E1D77BE0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09516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DE52F5-80A7-4D66-9394-6B02E5F58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953" y="961572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29930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379004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1285EC-C4AD-4B98-8FC7-162B009BD5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4786" y="-1"/>
            <a:ext cx="5297214" cy="68580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1">
            <a:extLst>
              <a:ext uri="{FF2B5EF4-FFF2-40B4-BE49-F238E27FC236}">
                <a16:creationId xmlns:a16="http://schemas.microsoft.com/office/drawing/2014/main" id="{873E58C5-2CA7-44F4-A0B7-2CF828DCB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60592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59" name="Picture Placeholder 558">
            <a:extLst>
              <a:ext uri="{FF2B5EF4-FFF2-40B4-BE49-F238E27FC236}">
                <a16:creationId xmlns:a16="http://schemas.microsoft.com/office/drawing/2014/main" id="{1D6A80F2-789F-42EC-B3A4-83C04139AB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3E5E7-0EB5-4C46-997E-56F6984EE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E93D5-F3E4-4BFC-814D-6045219E76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9256"/>
            <a:ext cx="12192000" cy="3060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A95CFF-A737-4879-BC14-2FD9AC724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172291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C3CD79-94B5-4720-9540-B009CCE9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6032" y="0"/>
            <a:ext cx="3671814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2FEFCC-BA5B-4C70-A79A-5D2C4A04E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8077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D38AA-DA49-4A33-B2CA-50BD7683F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418573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9F070-E30B-401A-A292-84806FBF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6D62F-8230-4994-BCD9-CDF31987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E3D97-0FE6-4885-B30C-1D91E8B6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8DF94-0B85-4D8E-96DF-C9E1E4140990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D380-24AF-47CD-8AAB-3A29D8F0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A6F3-B054-4A47-AEF7-D0F539E9C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1B57A-27CF-4E72-98B8-3CFA3C97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76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.xml"/><Relationship Id="rId5" Type="http://schemas.openxmlformats.org/officeDocument/2006/relationships/image" Target="../media/image52.png"/><Relationship Id="rId4" Type="http://schemas.openxmlformats.org/officeDocument/2006/relationships/customXml" Target="../ink/ink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tx1"/>
          </a:solidFill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1308500" y="4462350"/>
            <a:ext cx="957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Poppins" panose="00000500000000000000" pitchFamily="2" charset="0"/>
              </a:rPr>
              <a:t>Spotify x Billboard Top 200 Albums 5-Year Analysis Project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174605" y="530752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bit.ly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/SxB5YA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EDA062-086D-8B40-9368-EAF79D23F2A1}"/>
              </a:ext>
            </a:extLst>
          </p:cNvPr>
          <p:cNvSpPr txBox="1"/>
          <p:nvPr/>
        </p:nvSpPr>
        <p:spPr>
          <a:xfrm>
            <a:off x="3712976" y="5156401"/>
            <a:ext cx="476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Poppins" panose="00000500000000000000" pitchFamily="2" charset="0"/>
              </a:rPr>
              <a:t>Bianca Serrano and Katie Ravenwood</a:t>
            </a:r>
          </a:p>
        </p:txBody>
      </p:sp>
    </p:spTree>
    <p:extLst>
      <p:ext uri="{BB962C8B-B14F-4D97-AF65-F5344CB8AC3E}">
        <p14:creationId xmlns:p14="http://schemas.microsoft.com/office/powerpoint/2010/main" val="318261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675732"/>
            <a:ext cx="8600090" cy="775597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JOINS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3856" y="2375119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TRACK &amp; ALBUM</a:t>
            </a:r>
          </a:p>
          <a:p>
            <a:r>
              <a:rPr lang="en-US" sz="1600" b="1" dirty="0">
                <a:latin typeface="+mj-lt"/>
              </a:rPr>
              <a:t>TABLES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584568" y="2928192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Multiple joins for various charts and analyses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GENRES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588654" y="4695663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UN-NESTING LISTS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Wrangling nested lists of genres linked by artist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2" y="179807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FEATURES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801804" y="2306009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CLEANING &amp; </a:t>
            </a:r>
          </a:p>
          <a:p>
            <a:r>
              <a:rPr lang="en-US" sz="1600" b="1" dirty="0">
                <a:latin typeface="+mj-lt"/>
              </a:rPr>
              <a:t>DUMMY CODING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2" y="2819982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Removing null values and dummy coding genres for analysis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DATES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695663"/>
            <a:ext cx="2706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RECODING TO DATETIME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Recoding release dates and chart years to datetime format</a:t>
            </a:r>
          </a:p>
        </p:txBody>
      </p:sp>
      <p:pic>
        <p:nvPicPr>
          <p:cNvPr id="23" name="Picture 22" descr="Different colored powders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19917"/>
          <a:stretch/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 descr="Colorful eggs on nest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r="16871"/>
          <a:stretch/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 descr="Calendar dates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 descr="Arrows pointing towards different directions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1872"/>
          <a:stretch/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2823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9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815577" y="2767281"/>
            <a:ext cx="45608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63041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10044"/>
          <a:stretch/>
        </p:blipFill>
        <p:spPr>
          <a:xfrm>
            <a:off x="2191736" y="787791"/>
            <a:ext cx="7849113" cy="503623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4" y="508951"/>
            <a:ext cx="10425531" cy="629702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1027820"/>
            <a:ext cx="8600090" cy="7755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Interesting Data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E3EB3-65EA-D84A-9EA0-820B2DD4A853}"/>
              </a:ext>
            </a:extLst>
          </p:cNvPr>
          <p:cNvSpPr txBox="1"/>
          <p:nvPr/>
        </p:nvSpPr>
        <p:spPr>
          <a:xfrm>
            <a:off x="2191736" y="1803417"/>
            <a:ext cx="780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Shape of the tracks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: 16,501 rows and 57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6C4BA-5E0A-2641-8AE6-81F041D603B2}"/>
              </a:ext>
            </a:extLst>
          </p:cNvPr>
          <p:cNvSpPr txBox="1"/>
          <p:nvPr/>
        </p:nvSpPr>
        <p:spPr>
          <a:xfrm>
            <a:off x="2191735" y="2151728"/>
            <a:ext cx="7808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popular song: ”good for you” by Olivia Rodrigo and “Woman” by Doja 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46E7ED-0520-C34E-84FA-5C5D3D2CE790}"/>
              </a:ext>
            </a:extLst>
          </p:cNvPr>
          <p:cNvSpPr txBox="1"/>
          <p:nvPr/>
        </p:nvSpPr>
        <p:spPr>
          <a:xfrm>
            <a:off x="2212028" y="2735034"/>
            <a:ext cx="7808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song length: 3 minutes and 22 seconds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EAE62-7280-E245-B76F-7578343B14C2}"/>
              </a:ext>
            </a:extLst>
          </p:cNvPr>
          <p:cNvSpPr txBox="1"/>
          <p:nvPr/>
        </p:nvSpPr>
        <p:spPr>
          <a:xfrm>
            <a:off x="2212028" y="3075629"/>
            <a:ext cx="7767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Longest song: “Like I Never Left” by Future at 25 minutes 33 seconds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789044-45F9-314D-82F5-FE1C07629B84}"/>
              </a:ext>
            </a:extLst>
          </p:cNvPr>
          <p:cNvSpPr txBox="1"/>
          <p:nvPr/>
        </p:nvSpPr>
        <p:spPr>
          <a:xfrm>
            <a:off x="2191735" y="3657461"/>
            <a:ext cx="7767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frequently appearing album artist: Drake (31 times)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99A184-9199-1D4E-BB46-3F7E9A9A5B2B}"/>
              </a:ext>
            </a:extLst>
          </p:cNvPr>
          <p:cNvSpPr txBox="1"/>
          <p:nvPr/>
        </p:nvSpPr>
        <p:spPr>
          <a:xfrm>
            <a:off x="2191733" y="3963768"/>
            <a:ext cx="797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Appearances by Taylor Swift (15), Queen (7), and Elton John (4)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660E6-5CEF-8542-872C-59E186C2F7F2}"/>
              </a:ext>
            </a:extLst>
          </p:cNvPr>
          <p:cNvSpPr txBox="1"/>
          <p:nvPr/>
        </p:nvSpPr>
        <p:spPr>
          <a:xfrm>
            <a:off x="2191732" y="4312650"/>
            <a:ext cx="7788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Oldest track: “The Christmas Song (Merry Christmas To You)” released in 1962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91E3C3-5327-174B-8F67-8B6862FBD663}"/>
              </a:ext>
            </a:extLst>
          </p:cNvPr>
          <p:cNvSpPr txBox="1"/>
          <p:nvPr/>
        </p:nvSpPr>
        <p:spPr>
          <a:xfrm>
            <a:off x="2212028" y="4912980"/>
            <a:ext cx="7788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Newest track: “Bad Morning” by Young Boy Never Broke Again released on October 5, 2021.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73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4" grpId="0"/>
      <p:bldP spid="17" grpId="0"/>
      <p:bldP spid="18" grpId="0"/>
      <p:bldP spid="20" grpId="0"/>
      <p:bldP spid="24" grpId="0"/>
      <p:bldP spid="25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89931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NUMBER OF TRACKS BY RELEASE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41" y="398347"/>
            <a:ext cx="7916118" cy="5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6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41" y="502638"/>
            <a:ext cx="6182223" cy="775597"/>
          </a:xfrm>
        </p:spPr>
        <p:txBody>
          <a:bodyPr/>
          <a:lstStyle/>
          <a:p>
            <a:pPr algn="ctr"/>
            <a:r>
              <a:rPr lang="en-US" dirty="0"/>
              <a:t>AUDIO FEATURES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497953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497953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497953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497953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743692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661743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661806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633603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1217953" y="1544936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ACOUSTICNESS  (0 -&gt; 1)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1217953" y="1803271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 confidence measure of how likely it is that the track is performed acoustically (as opposed to amplified.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1207684" y="2731492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DANCEABILITY.  (0 -&gt; 1)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1217953" y="2980797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How suitable a track is for dancing based on elements including tempo and beat strength and overall regularity. 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1217953" y="3907210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ENERGY   (0 -&gt; 1)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1217953" y="4158323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Measures intensity and activity in a track, influenced by dynamics, loudness, timbre, onset rate, and general entropy.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1217953" y="5077515"/>
            <a:ext cx="2845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INSTRUMENTALNESS   (0 -&gt; 1)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1217953" y="5332684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Confidence measure that predicts whether a track contains no vocals (oohs and </a:t>
            </a:r>
            <a:r>
              <a:rPr lang="en-GB" sz="1200" dirty="0" err="1"/>
              <a:t>aahs</a:t>
            </a:r>
            <a:r>
              <a:rPr lang="en-GB" sz="1200" dirty="0"/>
              <a:t> are considered non-vocal sounds.)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590C038-A810-5C42-9E53-873B2FF863F2}"/>
              </a:ext>
            </a:extLst>
          </p:cNvPr>
          <p:cNvSpPr/>
          <p:nvPr/>
        </p:nvSpPr>
        <p:spPr>
          <a:xfrm>
            <a:off x="4580743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C348ED-D811-5942-956B-0C0AFA6103DC}"/>
              </a:ext>
            </a:extLst>
          </p:cNvPr>
          <p:cNvSpPr/>
          <p:nvPr/>
        </p:nvSpPr>
        <p:spPr>
          <a:xfrm>
            <a:off x="4580743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69FB935-E6D8-8C41-87DB-3C6BAAEC1F57}"/>
              </a:ext>
            </a:extLst>
          </p:cNvPr>
          <p:cNvSpPr/>
          <p:nvPr/>
        </p:nvSpPr>
        <p:spPr>
          <a:xfrm>
            <a:off x="4580743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897770D-03CC-0C4F-866E-BDC945078E00}"/>
              </a:ext>
            </a:extLst>
          </p:cNvPr>
          <p:cNvSpPr/>
          <p:nvPr/>
        </p:nvSpPr>
        <p:spPr>
          <a:xfrm>
            <a:off x="4580743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0FEC63-3EA1-B34E-ABE1-F55834804BF3}"/>
              </a:ext>
            </a:extLst>
          </p:cNvPr>
          <p:cNvGrpSpPr/>
          <p:nvPr/>
        </p:nvGrpSpPr>
        <p:grpSpPr>
          <a:xfrm>
            <a:off x="4826482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75" name="Freeform: Shape 557">
              <a:extLst>
                <a:ext uri="{FF2B5EF4-FFF2-40B4-BE49-F238E27FC236}">
                  <a16:creationId xmlns:a16="http://schemas.microsoft.com/office/drawing/2014/main" id="{51C17D1D-40B9-B444-9A48-FADD8E852A5F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558">
              <a:extLst>
                <a:ext uri="{FF2B5EF4-FFF2-40B4-BE49-F238E27FC236}">
                  <a16:creationId xmlns:a16="http://schemas.microsoft.com/office/drawing/2014/main" id="{22709311-DB08-5647-9136-835D82EDADF7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" name="Freeform: Shape 559">
            <a:extLst>
              <a:ext uri="{FF2B5EF4-FFF2-40B4-BE49-F238E27FC236}">
                <a16:creationId xmlns:a16="http://schemas.microsoft.com/office/drawing/2014/main" id="{40DA4C3E-1AB5-6C4F-87B3-E8B76446D871}"/>
              </a:ext>
            </a:extLst>
          </p:cNvPr>
          <p:cNvSpPr/>
          <p:nvPr/>
        </p:nvSpPr>
        <p:spPr>
          <a:xfrm>
            <a:off x="4744533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154E4EB-2713-8648-B4FC-C4C72C26917F}"/>
              </a:ext>
            </a:extLst>
          </p:cNvPr>
          <p:cNvGrpSpPr/>
          <p:nvPr/>
        </p:nvGrpSpPr>
        <p:grpSpPr>
          <a:xfrm>
            <a:off x="4744596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79" name="Freeform: Shape 561">
              <a:extLst>
                <a:ext uri="{FF2B5EF4-FFF2-40B4-BE49-F238E27FC236}">
                  <a16:creationId xmlns:a16="http://schemas.microsoft.com/office/drawing/2014/main" id="{E321E5DE-7540-064E-AC28-6271F2CC9456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62">
              <a:extLst>
                <a:ext uri="{FF2B5EF4-FFF2-40B4-BE49-F238E27FC236}">
                  <a16:creationId xmlns:a16="http://schemas.microsoft.com/office/drawing/2014/main" id="{1C805C72-AE06-5A45-A319-CADA62F0C17E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63">
              <a:extLst>
                <a:ext uri="{FF2B5EF4-FFF2-40B4-BE49-F238E27FC236}">
                  <a16:creationId xmlns:a16="http://schemas.microsoft.com/office/drawing/2014/main" id="{19A754C5-DA01-1B43-8749-FB70A8A524C5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4">
              <a:extLst>
                <a:ext uri="{FF2B5EF4-FFF2-40B4-BE49-F238E27FC236}">
                  <a16:creationId xmlns:a16="http://schemas.microsoft.com/office/drawing/2014/main" id="{E3399A7A-6C86-5948-B201-5CCDFB18508D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Graphic 43">
            <a:extLst>
              <a:ext uri="{FF2B5EF4-FFF2-40B4-BE49-F238E27FC236}">
                <a16:creationId xmlns:a16="http://schemas.microsoft.com/office/drawing/2014/main" id="{5F8186B6-1EAB-2044-A93E-53685C8B3B92}"/>
              </a:ext>
            </a:extLst>
          </p:cNvPr>
          <p:cNvSpPr/>
          <p:nvPr/>
        </p:nvSpPr>
        <p:spPr>
          <a:xfrm>
            <a:off x="4716393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DB898C-982C-0D4B-BAD2-9C81BA876C3C}"/>
              </a:ext>
            </a:extLst>
          </p:cNvPr>
          <p:cNvSpPr txBox="1"/>
          <p:nvPr/>
        </p:nvSpPr>
        <p:spPr>
          <a:xfrm>
            <a:off x="5300743" y="1544936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KEY   (-1 to 11)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E47B6B0-4221-DA45-8C4C-C6617BBAF4FD}"/>
              </a:ext>
            </a:extLst>
          </p:cNvPr>
          <p:cNvSpPr txBox="1"/>
          <p:nvPr/>
        </p:nvSpPr>
        <p:spPr>
          <a:xfrm>
            <a:off x="5300743" y="1803271"/>
            <a:ext cx="280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key the track is in. Integers map to pitches using standard Pitch Class notation.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0CD439-679F-CB41-A8F9-0647D6581F60}"/>
              </a:ext>
            </a:extLst>
          </p:cNvPr>
          <p:cNvSpPr txBox="1"/>
          <p:nvPr/>
        </p:nvSpPr>
        <p:spPr>
          <a:xfrm>
            <a:off x="5300743" y="2688462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LIVENESS  (0 -&gt; 1)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3CB03D-81AA-4049-9AFE-BB7E4DF03994}"/>
              </a:ext>
            </a:extLst>
          </p:cNvPr>
          <p:cNvSpPr txBox="1"/>
          <p:nvPr/>
        </p:nvSpPr>
        <p:spPr>
          <a:xfrm>
            <a:off x="5300743" y="2980797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Detects the presence of an audience in the recording. Greater than 0.8 is likely recorded live.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5A1B5D-4135-554A-8437-F48F2070DE4F}"/>
              </a:ext>
            </a:extLst>
          </p:cNvPr>
          <p:cNvSpPr txBox="1"/>
          <p:nvPr/>
        </p:nvSpPr>
        <p:spPr>
          <a:xfrm>
            <a:off x="5300743" y="3905450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LOUDNESS  (-60 to 0)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D28E3B-A635-F849-8181-6F936625CFB4}"/>
              </a:ext>
            </a:extLst>
          </p:cNvPr>
          <p:cNvSpPr txBox="1"/>
          <p:nvPr/>
        </p:nvSpPr>
        <p:spPr>
          <a:xfrm>
            <a:off x="5300743" y="4158323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Average loudness of a track’s normalization level in decibels across the entre track.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32978A-B9FB-324B-ABF0-9DA408ED3714}"/>
              </a:ext>
            </a:extLst>
          </p:cNvPr>
          <p:cNvSpPr txBox="1"/>
          <p:nvPr/>
        </p:nvSpPr>
        <p:spPr>
          <a:xfrm>
            <a:off x="5300743" y="5072385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MODE   (1 or 0)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547409-7553-1D40-98E0-36E48D05116D}"/>
              </a:ext>
            </a:extLst>
          </p:cNvPr>
          <p:cNvSpPr txBox="1"/>
          <p:nvPr/>
        </p:nvSpPr>
        <p:spPr>
          <a:xfrm>
            <a:off x="5300743" y="5332684"/>
            <a:ext cx="2761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Indicates whether a track is major (1) or minor (0).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AAEE717-6E2E-2E46-8980-CF65F24C52D7}"/>
              </a:ext>
            </a:extLst>
          </p:cNvPr>
          <p:cNvSpPr/>
          <p:nvPr/>
        </p:nvSpPr>
        <p:spPr>
          <a:xfrm>
            <a:off x="8384219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48BF47-69BF-5B45-BB14-A2211B65D9EF}"/>
              </a:ext>
            </a:extLst>
          </p:cNvPr>
          <p:cNvSpPr/>
          <p:nvPr/>
        </p:nvSpPr>
        <p:spPr>
          <a:xfrm>
            <a:off x="8384219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CC990A0-BDA6-AF43-89AF-340D9F735A2B}"/>
              </a:ext>
            </a:extLst>
          </p:cNvPr>
          <p:cNvSpPr/>
          <p:nvPr/>
        </p:nvSpPr>
        <p:spPr>
          <a:xfrm>
            <a:off x="8384219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084D8C8-B33F-6C46-B948-80B2DC9B0F43}"/>
              </a:ext>
            </a:extLst>
          </p:cNvPr>
          <p:cNvSpPr/>
          <p:nvPr/>
        </p:nvSpPr>
        <p:spPr>
          <a:xfrm>
            <a:off x="8384219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6F88E1D-441B-E941-A2DA-5D0D5B1FAAD8}"/>
              </a:ext>
            </a:extLst>
          </p:cNvPr>
          <p:cNvGrpSpPr/>
          <p:nvPr/>
        </p:nvGrpSpPr>
        <p:grpSpPr>
          <a:xfrm>
            <a:off x="8629958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97" name="Freeform: Shape 557">
              <a:extLst>
                <a:ext uri="{FF2B5EF4-FFF2-40B4-BE49-F238E27FC236}">
                  <a16:creationId xmlns:a16="http://schemas.microsoft.com/office/drawing/2014/main" id="{0B278EEE-4DAB-C948-8911-8F234169E93F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558">
              <a:extLst>
                <a:ext uri="{FF2B5EF4-FFF2-40B4-BE49-F238E27FC236}">
                  <a16:creationId xmlns:a16="http://schemas.microsoft.com/office/drawing/2014/main" id="{BA2E64D3-F586-1144-9474-624F0FFFD180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Freeform: Shape 559">
            <a:extLst>
              <a:ext uri="{FF2B5EF4-FFF2-40B4-BE49-F238E27FC236}">
                <a16:creationId xmlns:a16="http://schemas.microsoft.com/office/drawing/2014/main" id="{2CD087B0-8E91-F041-BF7E-D8656C6F3745}"/>
              </a:ext>
            </a:extLst>
          </p:cNvPr>
          <p:cNvSpPr/>
          <p:nvPr/>
        </p:nvSpPr>
        <p:spPr>
          <a:xfrm>
            <a:off x="8548009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3B9FF3F-385F-1445-A361-97FFB66B6278}"/>
              </a:ext>
            </a:extLst>
          </p:cNvPr>
          <p:cNvGrpSpPr/>
          <p:nvPr/>
        </p:nvGrpSpPr>
        <p:grpSpPr>
          <a:xfrm>
            <a:off x="8548072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101" name="Freeform: Shape 561">
              <a:extLst>
                <a:ext uri="{FF2B5EF4-FFF2-40B4-BE49-F238E27FC236}">
                  <a16:creationId xmlns:a16="http://schemas.microsoft.com/office/drawing/2014/main" id="{64D45477-1EA8-C348-83B7-3A1A204536C4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562">
              <a:extLst>
                <a:ext uri="{FF2B5EF4-FFF2-40B4-BE49-F238E27FC236}">
                  <a16:creationId xmlns:a16="http://schemas.microsoft.com/office/drawing/2014/main" id="{0309112E-B487-7749-8B54-A02BCF61715F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563">
              <a:extLst>
                <a:ext uri="{FF2B5EF4-FFF2-40B4-BE49-F238E27FC236}">
                  <a16:creationId xmlns:a16="http://schemas.microsoft.com/office/drawing/2014/main" id="{48314FDB-7499-3C44-897A-D3AC3FB1045A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564">
              <a:extLst>
                <a:ext uri="{FF2B5EF4-FFF2-40B4-BE49-F238E27FC236}">
                  <a16:creationId xmlns:a16="http://schemas.microsoft.com/office/drawing/2014/main" id="{7E6E1C4C-ABDB-E44E-ABA4-B74819609E07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" name="Graphic 43">
            <a:extLst>
              <a:ext uri="{FF2B5EF4-FFF2-40B4-BE49-F238E27FC236}">
                <a16:creationId xmlns:a16="http://schemas.microsoft.com/office/drawing/2014/main" id="{E4C58D1D-E23E-B346-A165-B68B09B68F1D}"/>
              </a:ext>
            </a:extLst>
          </p:cNvPr>
          <p:cNvSpPr/>
          <p:nvPr/>
        </p:nvSpPr>
        <p:spPr>
          <a:xfrm>
            <a:off x="8519869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3A9135A-B7C0-1F49-9B4D-3EB996F2B312}"/>
              </a:ext>
            </a:extLst>
          </p:cNvPr>
          <p:cNvSpPr txBox="1"/>
          <p:nvPr/>
        </p:nvSpPr>
        <p:spPr>
          <a:xfrm>
            <a:off x="9104219" y="1507506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TEMPO  (BPM)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67CE69-060E-D544-AD48-BBF89E7C2EF0}"/>
              </a:ext>
            </a:extLst>
          </p:cNvPr>
          <p:cNvSpPr txBox="1"/>
          <p:nvPr/>
        </p:nvSpPr>
        <p:spPr>
          <a:xfrm>
            <a:off x="9104219" y="1803271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Beats-per-minute measure of the speed or pace of a track derived from beat duration.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15718BE-F601-D14A-8A3D-F23D0D0F075A}"/>
              </a:ext>
            </a:extLst>
          </p:cNvPr>
          <p:cNvSpPr txBox="1"/>
          <p:nvPr/>
        </p:nvSpPr>
        <p:spPr>
          <a:xfrm>
            <a:off x="9104219" y="2686719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TIME SIGNATURE (3 to 7)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493727-F742-FE44-B73F-815F06540F96}"/>
              </a:ext>
            </a:extLst>
          </p:cNvPr>
          <p:cNvSpPr txBox="1"/>
          <p:nvPr/>
        </p:nvSpPr>
        <p:spPr>
          <a:xfrm>
            <a:off x="9104219" y="2980797"/>
            <a:ext cx="283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Specifies how many beats in each measure or bar of music.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FAE7E5A-F9A5-BC45-94F3-9A1802C6BAB8}"/>
              </a:ext>
            </a:extLst>
          </p:cNvPr>
          <p:cNvSpPr txBox="1"/>
          <p:nvPr/>
        </p:nvSpPr>
        <p:spPr>
          <a:xfrm>
            <a:off x="9104219" y="3850401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VALENCE  (0 -&gt; 1)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54EBF4A-E2B4-0E4C-97F6-CA0C4552CFB2}"/>
              </a:ext>
            </a:extLst>
          </p:cNvPr>
          <p:cNvSpPr txBox="1"/>
          <p:nvPr/>
        </p:nvSpPr>
        <p:spPr>
          <a:xfrm>
            <a:off x="9104219" y="4158323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Measures the musical positiveness of a track. Higher values equal more cheerfulness.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20B4D1-55B9-244B-A59D-F9180661EB51}"/>
              </a:ext>
            </a:extLst>
          </p:cNvPr>
          <p:cNvSpPr txBox="1"/>
          <p:nvPr/>
        </p:nvSpPr>
        <p:spPr>
          <a:xfrm>
            <a:off x="9104219" y="507238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EXPLICIT  (T/F)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07F557A-B4F5-6740-9FEE-395524C8847C}"/>
              </a:ext>
            </a:extLst>
          </p:cNvPr>
          <p:cNvSpPr txBox="1"/>
          <p:nvPr/>
        </p:nvSpPr>
        <p:spPr>
          <a:xfrm>
            <a:off x="9104219" y="5332684"/>
            <a:ext cx="283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Indicates whether the track has been marked for Parental Advisory labelling. False indicates not marked or no information given.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06F4250-C9B5-C142-A481-4BB0466C8877}"/>
              </a:ext>
            </a:extLst>
          </p:cNvPr>
          <p:cNvSpPr/>
          <p:nvPr/>
        </p:nvSpPr>
        <p:spPr>
          <a:xfrm>
            <a:off x="8384219" y="48666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DE8388-25C4-7E40-B2EB-61E6D03F1A59}"/>
              </a:ext>
            </a:extLst>
          </p:cNvPr>
          <p:cNvGrpSpPr/>
          <p:nvPr/>
        </p:nvGrpSpPr>
        <p:grpSpPr>
          <a:xfrm>
            <a:off x="8629958" y="639564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120" name="Freeform: Shape 557">
              <a:extLst>
                <a:ext uri="{FF2B5EF4-FFF2-40B4-BE49-F238E27FC236}">
                  <a16:creationId xmlns:a16="http://schemas.microsoft.com/office/drawing/2014/main" id="{0D0089C6-D3BE-B046-866A-30BB746CF59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558">
              <a:extLst>
                <a:ext uri="{FF2B5EF4-FFF2-40B4-BE49-F238E27FC236}">
                  <a16:creationId xmlns:a16="http://schemas.microsoft.com/office/drawing/2014/main" id="{76E9B712-6654-9D44-A8A1-A1A308D2C8A5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BC80BA1E-C2CC-7E4D-8C5C-3AEA9934BA62}"/>
              </a:ext>
            </a:extLst>
          </p:cNvPr>
          <p:cNvSpPr txBox="1"/>
          <p:nvPr/>
        </p:nvSpPr>
        <p:spPr>
          <a:xfrm>
            <a:off x="9104219" y="412329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SPEECHINESS  (0 -&gt; 1)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BAF483-66B8-4A4B-A7DF-7821D0B48349}"/>
              </a:ext>
            </a:extLst>
          </p:cNvPr>
          <p:cNvSpPr txBox="1"/>
          <p:nvPr/>
        </p:nvSpPr>
        <p:spPr>
          <a:xfrm>
            <a:off x="9104219" y="628539"/>
            <a:ext cx="283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Detects the presence of spoken words in a track. </a:t>
            </a:r>
          </a:p>
        </p:txBody>
      </p:sp>
    </p:spTree>
    <p:extLst>
      <p:ext uri="{BB962C8B-B14F-4D97-AF65-F5344CB8AC3E}">
        <p14:creationId xmlns:p14="http://schemas.microsoft.com/office/powerpoint/2010/main" val="394336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70" grpId="0" animBg="1"/>
      <p:bldP spid="71" grpId="0" animBg="1"/>
      <p:bldP spid="72" grpId="0" animBg="1"/>
      <p:bldP spid="73" grpId="0" animBg="1"/>
      <p:bldP spid="77" grpId="0" animBg="1"/>
      <p:bldP spid="83" grpId="0" animBg="1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 animBg="1"/>
      <p:bldP spid="93" grpId="0" animBg="1"/>
      <p:bldP spid="94" grpId="0" animBg="1"/>
      <p:bldP spid="95" grpId="0" animBg="1"/>
      <p:bldP spid="99" grpId="0" animBg="1"/>
      <p:bldP spid="105" grpId="0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8" grpId="0" animBg="1"/>
      <p:bldP spid="122" grpId="0"/>
      <p:bldP spid="1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427093" y="6041329"/>
            <a:ext cx="9337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TRACK COUNT BY MAJOR &amp; MINOR 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384" y="-375343"/>
            <a:ext cx="10375229" cy="69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20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" y="266169"/>
            <a:ext cx="10640208" cy="838852"/>
          </a:xfrm>
        </p:spPr>
        <p:txBody>
          <a:bodyPr/>
          <a:lstStyle/>
          <a:p>
            <a:pPr algn="ctr"/>
            <a:r>
              <a:rPr lang="en-US" dirty="0"/>
              <a:t>PARENTAL ADVISORY LABELING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187543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1875433"/>
            <a:ext cx="4414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 of Parents Music </a:t>
            </a:r>
          </a:p>
          <a:p>
            <a:r>
              <a:rPr lang="en-US" sz="2000" b="1" dirty="0"/>
              <a:t>Resource Center (PMRC) </a:t>
            </a:r>
          </a:p>
          <a:p>
            <a:r>
              <a:rPr lang="en-US" sz="2000" b="1" dirty="0"/>
              <a:t>Congressional Hearings in 1985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34625" y="2922359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Labels are voluntarily applied </a:t>
            </a:r>
          </a:p>
          <a:p>
            <a:r>
              <a:rPr lang="en-US" sz="2000" b="1" dirty="0"/>
              <a:t>by record labels or artists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678845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661508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Album-wide labeling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21566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4198326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Missing data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734967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717630"/>
            <a:ext cx="4376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Labels are subjectively applied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254271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236934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set standard for labeling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r="1756"/>
          <a:stretch/>
        </p:blipFill>
        <p:spPr>
          <a:xfrm>
            <a:off x="5841844" y="986366"/>
            <a:ext cx="6150664" cy="5765038"/>
          </a:xfrm>
        </p:spPr>
      </p:pic>
    </p:spTree>
    <p:extLst>
      <p:ext uri="{BB962C8B-B14F-4D97-AF65-F5344CB8AC3E}">
        <p14:creationId xmlns:p14="http://schemas.microsoft.com/office/powerpoint/2010/main" val="1803203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2276685" y="427611"/>
            <a:ext cx="76386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CHANGE IN VALENCE OVER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724" y="1073942"/>
            <a:ext cx="7872086" cy="52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2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172220" y="427610"/>
            <a:ext cx="9847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DISTRIBUTION OF AUDIO FEATURE VALUES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9AB9FA1-A3E7-9443-81F6-FB2F72738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" r="376" b="3322"/>
          <a:stretch/>
        </p:blipFill>
        <p:spPr>
          <a:xfrm>
            <a:off x="2128932" y="1073941"/>
            <a:ext cx="7490026" cy="57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340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960" y="750776"/>
            <a:ext cx="9212079" cy="61413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810210" y="427610"/>
            <a:ext cx="857157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MATRIX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90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 flipH="1">
            <a:off x="0" y="0"/>
            <a:ext cx="12192000" cy="6858000"/>
          </a:xfrm>
          <a:solidFill>
            <a:schemeClr val="tx1">
              <a:alpha val="72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815297" y="2767281"/>
            <a:ext cx="6561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48276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406" y="-582222"/>
            <a:ext cx="9019179" cy="6559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663149" y="6211669"/>
            <a:ext cx="91470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HEAT MAP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45898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398641"/>
            <a:ext cx="8600090" cy="775597"/>
          </a:xfrm>
        </p:spPr>
        <p:txBody>
          <a:bodyPr/>
          <a:lstStyle/>
          <a:p>
            <a:r>
              <a:rPr lang="en-US" dirty="0"/>
              <a:t>ENERGY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60E4C43-5840-6248-8CC8-7EFDC74C2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12" y="1451329"/>
            <a:ext cx="7667576" cy="51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41" y="259040"/>
            <a:ext cx="11549576" cy="713207"/>
          </a:xfrm>
        </p:spPr>
        <p:txBody>
          <a:bodyPr/>
          <a:lstStyle/>
          <a:p>
            <a:r>
              <a:rPr lang="en-US" dirty="0"/>
              <a:t>CHANGE IN LOUDNESS OVER TIME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095270"/>
              </p:ext>
            </p:extLst>
          </p:nvPr>
        </p:nvGraphicFramePr>
        <p:xfrm>
          <a:off x="10116999" y="127362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0398191" y="1550199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0511097" y="1652741"/>
            <a:ext cx="682155" cy="682154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482221"/>
              </p:ext>
            </p:extLst>
          </p:nvPr>
        </p:nvGraphicFramePr>
        <p:xfrm>
          <a:off x="2978190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255630" y="1526878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350430"/>
              </p:ext>
            </p:extLst>
          </p:nvPr>
        </p:nvGraphicFramePr>
        <p:xfrm>
          <a:off x="5429831" y="1269360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5708526" y="1550734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728316"/>
              </p:ext>
            </p:extLst>
          </p:nvPr>
        </p:nvGraphicFramePr>
        <p:xfrm>
          <a:off x="550155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826732" y="1526878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3369798" y="1634411"/>
            <a:ext cx="682155" cy="682154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5808950" y="1643487"/>
            <a:ext cx="682154" cy="682153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29274" y="1627324"/>
            <a:ext cx="682155" cy="682154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256462" y="2605372"/>
            <a:ext cx="21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-6.75 dB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2736231" y="2575038"/>
            <a:ext cx="195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-6.70 dB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5188626" y="2605372"/>
            <a:ext cx="192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-6.84 dB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7573379" y="2593151"/>
            <a:ext cx="180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-6.87 dB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3095840" y="3269000"/>
            <a:ext cx="123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5429831" y="3280869"/>
            <a:ext cx="134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8031449" y="3238667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154B3-E5B2-CB4F-A372-CDCA4D0B46EC}"/>
              </a:ext>
            </a:extLst>
          </p:cNvPr>
          <p:cNvSpPr txBox="1"/>
          <p:nvPr/>
        </p:nvSpPr>
        <p:spPr>
          <a:xfrm>
            <a:off x="9934406" y="2605372"/>
            <a:ext cx="180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-7.04 dB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50D485-3C38-3544-B720-191F83386E94}"/>
              </a:ext>
            </a:extLst>
          </p:cNvPr>
          <p:cNvSpPr txBox="1"/>
          <p:nvPr/>
        </p:nvSpPr>
        <p:spPr>
          <a:xfrm>
            <a:off x="10392476" y="3208191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2021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1FD9B9-65F2-4E49-9AA0-ECBC0E95C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" y="3705880"/>
            <a:ext cx="11549576" cy="2946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760585" y="3230877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2017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7CEC389B-8341-FC42-A68D-6728F579E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043174"/>
              </p:ext>
            </p:extLst>
          </p:nvPr>
        </p:nvGraphicFramePr>
        <p:xfrm>
          <a:off x="7773415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8" name="Oval 47">
            <a:extLst>
              <a:ext uri="{FF2B5EF4-FFF2-40B4-BE49-F238E27FC236}">
                <a16:creationId xmlns:a16="http://schemas.microsoft.com/office/drawing/2014/main" id="{736C689A-512D-AA44-BEA8-1F1D979CF1C4}"/>
              </a:ext>
            </a:extLst>
          </p:cNvPr>
          <p:cNvSpPr/>
          <p:nvPr/>
        </p:nvSpPr>
        <p:spPr>
          <a:xfrm>
            <a:off x="8052110" y="1536666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EF233E-9BEA-5540-9396-F0F9A367E23A}"/>
              </a:ext>
            </a:extLst>
          </p:cNvPr>
          <p:cNvGrpSpPr/>
          <p:nvPr/>
        </p:nvGrpSpPr>
        <p:grpSpPr>
          <a:xfrm rot="2700000">
            <a:off x="8152534" y="1629419"/>
            <a:ext cx="682154" cy="682153"/>
            <a:chOff x="1343788" y="2719249"/>
            <a:chExt cx="1239078" cy="123907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D8D4755-1AB2-7343-A0EC-6E67B2DA4E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6">
              <a:extLst>
                <a:ext uri="{FF2B5EF4-FFF2-40B4-BE49-F238E27FC236}">
                  <a16:creationId xmlns:a16="http://schemas.microsoft.com/office/drawing/2014/main" id="{767E969E-69B7-FA48-94E7-AE3C624A5873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857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6" grpId="0"/>
      <p:bldP spid="67" grpId="0"/>
      <p:bldP spid="68" grpId="0"/>
      <p:bldP spid="42" grpId="0"/>
      <p:bldP spid="43" grpId="0"/>
      <p:bldP spid="65" grpId="0"/>
      <p:bldGraphic spid="47" grpId="0">
        <p:bldAsOne/>
      </p:bldGraphic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08948" y="176629"/>
            <a:ext cx="107741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BETWEEN ENERGY &amp; LOUDNESS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871ACC-0C6E-BA4E-932B-AB8C60000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939084"/>
            <a:ext cx="4551463" cy="340403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BCA78D-A1C0-584F-B4BF-D2E258562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4545236"/>
            <a:ext cx="4551463" cy="1912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67" y="927099"/>
            <a:ext cx="6523885" cy="55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65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120670" y="176629"/>
            <a:ext cx="59506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FURTHER CORRELATIONS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35" y="1915624"/>
            <a:ext cx="5056046" cy="4765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C6E80-0C9E-7A46-BAD9-DE6A0B65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012" y="1915624"/>
            <a:ext cx="5056045" cy="4777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AA5DD-2292-9B4B-B3D8-4B9ACB9B9BF9}"/>
              </a:ext>
            </a:extLst>
          </p:cNvPr>
          <p:cNvSpPr txBox="1"/>
          <p:nvPr/>
        </p:nvSpPr>
        <p:spPr>
          <a:xfrm>
            <a:off x="7703088" y="1363412"/>
            <a:ext cx="359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Speechiness</a:t>
            </a:r>
            <a:r>
              <a:rPr lang="en-US" dirty="0"/>
              <a:t> &amp; Danceability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75CE12-CCF1-CC4F-8F0F-B0DD1856EFAD}"/>
              </a:ext>
            </a:extLst>
          </p:cNvPr>
          <p:cNvSpPr txBox="1"/>
          <p:nvPr/>
        </p:nvSpPr>
        <p:spPr>
          <a:xfrm>
            <a:off x="2031462" y="1363412"/>
            <a:ext cx="359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&amp; Energy</a:t>
            </a:r>
          </a:p>
        </p:txBody>
      </p:sp>
    </p:spTree>
    <p:extLst>
      <p:ext uri="{BB962C8B-B14F-4D97-AF65-F5344CB8AC3E}">
        <p14:creationId xmlns:p14="http://schemas.microsoft.com/office/powerpoint/2010/main" val="236176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597271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8A8CC05-F584-CA4D-89B4-19236F4C9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39" y="354693"/>
            <a:ext cx="9222921" cy="61486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20" y="-84406"/>
            <a:ext cx="7589317" cy="1440394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3794416" y="6072420"/>
            <a:ext cx="4603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IDEAL NUMBER of CLUSTERS: 3</a:t>
            </a:r>
          </a:p>
        </p:txBody>
      </p:sp>
    </p:spTree>
    <p:extLst>
      <p:ext uri="{BB962C8B-B14F-4D97-AF65-F5344CB8AC3E}">
        <p14:creationId xmlns:p14="http://schemas.microsoft.com/office/powerpoint/2010/main" val="1719520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 t="6089" r="-2597" b="6687"/>
          <a:stretch/>
        </p:blipFill>
        <p:spPr>
          <a:xfrm>
            <a:off x="1659116" y="618979"/>
            <a:ext cx="10729269" cy="6239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76423" y="295813"/>
            <a:ext cx="831349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POSSIBLE FEATURE COMBINATIONS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0464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709040" y="295813"/>
            <a:ext cx="50690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CLUSTERING SCORES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0C8BBC7-52FD-E24B-958D-813BFB048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0"/>
          <a:stretch/>
        </p:blipFill>
        <p:spPr>
          <a:xfrm>
            <a:off x="350057" y="986887"/>
            <a:ext cx="7950728" cy="557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1FB55-677D-8F43-B006-DEED88AC2836}"/>
              </a:ext>
            </a:extLst>
          </p:cNvPr>
          <p:cNvSpPr txBox="1"/>
          <p:nvPr/>
        </p:nvSpPr>
        <p:spPr>
          <a:xfrm>
            <a:off x="8623496" y="1505242"/>
            <a:ext cx="3330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BEST CLUSTER GROUP OF 3: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367D1-DD47-4D4E-B760-56535A1ABF83}"/>
              </a:ext>
            </a:extLst>
          </p:cNvPr>
          <p:cNvSpPr txBox="1"/>
          <p:nvPr/>
        </p:nvSpPr>
        <p:spPr>
          <a:xfrm>
            <a:off x="8623497" y="314922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INSTRUMENTALNESS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D8D99-D187-4C4C-A3E1-6F1ED515B9E6}"/>
              </a:ext>
            </a:extLst>
          </p:cNvPr>
          <p:cNvSpPr txBox="1"/>
          <p:nvPr/>
        </p:nvSpPr>
        <p:spPr>
          <a:xfrm>
            <a:off x="8623497" y="356293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8B172-7259-B645-B54B-295A0E6A69D3}"/>
              </a:ext>
            </a:extLst>
          </p:cNvPr>
          <p:cNvSpPr txBox="1"/>
          <p:nvPr/>
        </p:nvSpPr>
        <p:spPr>
          <a:xfrm>
            <a:off x="8623496" y="397742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SPEECHINESS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DB7ABC-0305-8346-BE93-F5FE58DA1046}"/>
              </a:ext>
            </a:extLst>
          </p:cNvPr>
          <p:cNvSpPr txBox="1"/>
          <p:nvPr/>
        </p:nvSpPr>
        <p:spPr>
          <a:xfrm>
            <a:off x="9134649" y="4880959"/>
            <a:ext cx="2308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0.53339</a:t>
            </a:r>
          </a:p>
        </p:txBody>
      </p:sp>
    </p:spTree>
    <p:extLst>
      <p:ext uri="{BB962C8B-B14F-4D97-AF65-F5344CB8AC3E}">
        <p14:creationId xmlns:p14="http://schemas.microsoft.com/office/powerpoint/2010/main" val="3942723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F3D7779-45C1-4546-95D4-304AA50CB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0"/>
          <a:stretch/>
        </p:blipFill>
        <p:spPr>
          <a:xfrm>
            <a:off x="909727" y="302456"/>
            <a:ext cx="10287000" cy="6555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029225" y="295813"/>
            <a:ext cx="660789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CLUSTERED TRACK GROUPS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511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A7ACFB1-C8FB-5F4E-8150-9B973E176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3310"/>
          <a:stretch/>
        </p:blipFill>
        <p:spPr>
          <a:xfrm>
            <a:off x="4202272" y="121659"/>
            <a:ext cx="7666960" cy="6736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22768" y="295813"/>
            <a:ext cx="46073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KMEANS CLUSTERS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9E73EBC-1781-414C-BB85-78B620F43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4" b="90576"/>
          <a:stretch/>
        </p:blipFill>
        <p:spPr>
          <a:xfrm>
            <a:off x="4768948" y="5915856"/>
            <a:ext cx="82537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74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919762" y="1754207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BIANCA SERRANO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2845135" y="2703416"/>
            <a:ext cx="6501728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psychology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data coordinator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5  years experience in database management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Case management in government and educational systems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Reporting and data synthesis for presentation in Excel and government database systems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Interested in music through a background in event music curation and active listening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355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2DDE8AC-801A-3C4D-B22C-128546BA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b="-1"/>
          <a:stretch/>
        </p:blipFill>
        <p:spPr>
          <a:xfrm>
            <a:off x="590318" y="0"/>
            <a:ext cx="11292735" cy="63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227142" y="6211669"/>
            <a:ext cx="1001908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ALBUM COUNT PER CHART YEAR BY GENRE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008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28A7415-F1DF-D847-9F2E-9242CD8D6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/>
          <a:stretch/>
        </p:blipFill>
        <p:spPr>
          <a:xfrm>
            <a:off x="0" y="15876"/>
            <a:ext cx="9814794" cy="63549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665294" y="6242448"/>
            <a:ext cx="1114279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HIP-HOP GENRE</a:t>
            </a:r>
          </a:p>
        </p:txBody>
      </p:sp>
      <p:pic>
        <p:nvPicPr>
          <p:cNvPr id="6" name="Picture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6BA66649-9308-624F-B5E8-FA93C3F49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7" y="994170"/>
            <a:ext cx="2235200" cy="34544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DAEE1C1-9CDA-EA41-8544-72DB9E136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41" y="2133992"/>
            <a:ext cx="2628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57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2AE57F-E451-774C-A216-9BB5AC271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/>
          <a:stretch/>
        </p:blipFill>
        <p:spPr>
          <a:xfrm>
            <a:off x="0" y="281354"/>
            <a:ext cx="10543442" cy="5961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553887" y="6242448"/>
            <a:ext cx="113656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COUNTRY GENRE</a:t>
            </a:r>
          </a:p>
        </p:txBody>
      </p:sp>
      <p:pic>
        <p:nvPicPr>
          <p:cNvPr id="14" name="Picture 1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A1315CED-DB83-2E4E-9AA0-49D39BF7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46" y="952896"/>
            <a:ext cx="2311400" cy="34163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7A9C8FB-1830-614A-9AE6-6DE702871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86" y="2661047"/>
            <a:ext cx="259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08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221F190E-FBDC-7745-ACD5-782095F0F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/>
          <a:stretch/>
        </p:blipFill>
        <p:spPr>
          <a:xfrm>
            <a:off x="0" y="30776"/>
            <a:ext cx="10841602" cy="6211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122952" y="6242448"/>
            <a:ext cx="1022748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EDM GENRE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2FFA558B-73AD-294B-84C5-E285A8F68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48" y="838840"/>
            <a:ext cx="2349500" cy="35433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FA82A76D-7466-2143-872F-BC3D98CA0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48" y="2445633"/>
            <a:ext cx="2705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51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23447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6" y="276462"/>
            <a:ext cx="11929402" cy="718658"/>
          </a:xfrm>
        </p:spPr>
        <p:txBody>
          <a:bodyPr/>
          <a:lstStyle/>
          <a:p>
            <a:pPr algn="ctr"/>
            <a:r>
              <a:rPr lang="en-US" sz="4400" dirty="0"/>
              <a:t>GENRE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4C8C2-E8EE-A948-B5B1-F88DC34AF4AC}"/>
              </a:ext>
            </a:extLst>
          </p:cNvPr>
          <p:cNvSpPr txBox="1"/>
          <p:nvPr/>
        </p:nvSpPr>
        <p:spPr>
          <a:xfrm>
            <a:off x="1967344" y="16166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Nearest Neighbors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35D41-4BBB-8849-9EB9-ABA422B384D6}"/>
              </a:ext>
            </a:extLst>
          </p:cNvPr>
          <p:cNvSpPr txBox="1"/>
          <p:nvPr/>
        </p:nvSpPr>
        <p:spPr>
          <a:xfrm>
            <a:off x="7509163" y="16166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Classifier</a:t>
            </a:r>
          </a:p>
        </p:txBody>
      </p:sp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923DA0C-9AB3-724D-BF9E-7630EA241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6" y="2152517"/>
            <a:ext cx="5317632" cy="435079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6439548-EA9C-F84B-818F-8938202F6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"/>
          <a:stretch/>
        </p:blipFill>
        <p:spPr>
          <a:xfrm>
            <a:off x="6304433" y="2074286"/>
            <a:ext cx="5455729" cy="44290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E8CFC65-0DAC-6A41-9650-E4826D577B30}"/>
                  </a:ext>
                </a:extLst>
              </p14:cNvPr>
              <p14:cNvContentPartPr/>
              <p14:nvPr/>
            </p14:nvContentPartPr>
            <p14:xfrm>
              <a:off x="2418066" y="5957187"/>
              <a:ext cx="534240" cy="546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E8CFC65-0DAC-6A41-9650-E4826D577B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2586" y="5942067"/>
                <a:ext cx="56484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67DF5D0-DBE3-A14F-A658-230EC21510AC}"/>
                  </a:ext>
                </a:extLst>
              </p14:cNvPr>
              <p14:cNvContentPartPr/>
              <p14:nvPr/>
            </p14:nvContentPartPr>
            <p14:xfrm>
              <a:off x="8518582" y="6072747"/>
              <a:ext cx="343440" cy="430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67DF5D0-DBE3-A14F-A658-230EC21510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3462" y="6057627"/>
                <a:ext cx="374040" cy="4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8296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23447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6" y="276462"/>
            <a:ext cx="11929402" cy="718658"/>
          </a:xfrm>
        </p:spPr>
        <p:txBody>
          <a:bodyPr/>
          <a:lstStyle/>
          <a:p>
            <a:pPr algn="ctr"/>
            <a:r>
              <a:rPr lang="en-US" sz="4400" dirty="0"/>
              <a:t>FEATURE INFLUENCE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60FF812-623E-EE4B-8B19-FE6F868E8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6060"/>
          <a:stretch/>
        </p:blipFill>
        <p:spPr>
          <a:xfrm>
            <a:off x="2690447" y="872836"/>
            <a:ext cx="6858000" cy="58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63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317045" y="2767281"/>
            <a:ext cx="55579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82101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143926" y="4565318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CORRELATIONS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687784" y="2056043"/>
            <a:ext cx="2108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GENRE PRRESENCE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313064"/>
            <a:ext cx="2259781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Hip-hop presence on the charts increased significantly while Country decreased.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07DAA676-6DA2-5742-BA50-DCF5F1179F33}"/>
              </a:ext>
            </a:extLst>
          </p:cNvPr>
          <p:cNvSpPr/>
          <p:nvPr/>
        </p:nvSpPr>
        <p:spPr>
          <a:xfrm>
            <a:off x="0" y="-214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06490-6768-AE48-AE14-300189C63FC8}"/>
              </a:ext>
            </a:extLst>
          </p:cNvPr>
          <p:cNvSpPr txBox="1"/>
          <p:nvPr/>
        </p:nvSpPr>
        <p:spPr>
          <a:xfrm>
            <a:off x="3317045" y="425871"/>
            <a:ext cx="55579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81721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  <p:bldP spid="23" grpId="0" animBg="1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182922" y="2767281"/>
            <a:ext cx="78261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0867048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5253"/>
            <a:ext cx="12192000" cy="235216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24A02C-FC69-47D2-808E-D77FDC3CEECC}"/>
              </a:ext>
            </a:extLst>
          </p:cNvPr>
          <p:cNvSpPr/>
          <p:nvPr/>
        </p:nvSpPr>
        <p:spPr>
          <a:xfrm>
            <a:off x="7023253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04223-CB44-4615-AAB6-BF2C910686FC}"/>
              </a:ext>
            </a:extLst>
          </p:cNvPr>
          <p:cNvSpPr/>
          <p:nvPr/>
        </p:nvSpPr>
        <p:spPr>
          <a:xfrm>
            <a:off x="9957760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370304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370304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BFC9E-81D2-411D-8750-75BDEB54A82F}"/>
              </a:ext>
            </a:extLst>
          </p:cNvPr>
          <p:cNvSpPr txBox="1"/>
          <p:nvPr/>
        </p:nvSpPr>
        <p:spPr>
          <a:xfrm>
            <a:off x="6881015" y="370058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497727-F2B3-4484-BF4D-F6A9EB88AEF0}"/>
              </a:ext>
            </a:extLst>
          </p:cNvPr>
          <p:cNvSpPr txBox="1"/>
          <p:nvPr/>
        </p:nvSpPr>
        <p:spPr>
          <a:xfrm>
            <a:off x="9815522" y="370058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3915765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3915765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D3901-5997-4F12-BBAA-5C7FAE3BF1EA}"/>
              </a:ext>
            </a:extLst>
          </p:cNvPr>
          <p:cNvSpPr txBox="1"/>
          <p:nvPr/>
        </p:nvSpPr>
        <p:spPr>
          <a:xfrm>
            <a:off x="6498800" y="3915765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72BA83-BC8E-4368-A43A-B1AC91BE94AB}"/>
              </a:ext>
            </a:extLst>
          </p:cNvPr>
          <p:cNvSpPr txBox="1"/>
          <p:nvPr/>
        </p:nvSpPr>
        <p:spPr>
          <a:xfrm>
            <a:off x="9433306" y="3915764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2825358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2825358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83713-C41A-4221-A0D7-744520AFE02C}"/>
              </a:ext>
            </a:extLst>
          </p:cNvPr>
          <p:cNvGrpSpPr/>
          <p:nvPr/>
        </p:nvGrpSpPr>
        <p:grpSpPr>
          <a:xfrm>
            <a:off x="10172826" y="2894507"/>
            <a:ext cx="649869" cy="424600"/>
            <a:chOff x="5599782" y="4726076"/>
            <a:chExt cx="923925" cy="603657"/>
          </a:xfrm>
          <a:solidFill>
            <a:schemeClr val="bg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57F31D-3235-49F1-9460-E84ED0E89432}"/>
                </a:ext>
              </a:extLst>
            </p:cNvPr>
            <p:cNvSpPr/>
            <p:nvPr/>
          </p:nvSpPr>
          <p:spPr>
            <a:xfrm>
              <a:off x="5599782" y="5244008"/>
              <a:ext cx="923925" cy="85725"/>
            </a:xfrm>
            <a:custGeom>
              <a:avLst/>
              <a:gdLst>
                <a:gd name="connsiteX0" fmla="*/ 926452 w 923925"/>
                <a:gd name="connsiteY0" fmla="*/ 1638 h 85725"/>
                <a:gd name="connsiteX1" fmla="*/ 922890 w 923925"/>
                <a:gd name="connsiteY1" fmla="*/ 0 h 85725"/>
                <a:gd name="connsiteX2" fmla="*/ 4708 w 923925"/>
                <a:gd name="connsiteY2" fmla="*/ 0 h 85725"/>
                <a:gd name="connsiteX3" fmla="*/ 1146 w 923925"/>
                <a:gd name="connsiteY3" fmla="*/ 1638 h 85725"/>
                <a:gd name="connsiteX4" fmla="*/ 51 w 923925"/>
                <a:gd name="connsiteY4" fmla="*/ 5410 h 85725"/>
                <a:gd name="connsiteX5" fmla="*/ 121523 w 923925"/>
                <a:gd name="connsiteY5" fmla="*/ 91288 h 85725"/>
                <a:gd name="connsiteX6" fmla="*/ 806075 w 923925"/>
                <a:gd name="connsiteY6" fmla="*/ 91288 h 85725"/>
                <a:gd name="connsiteX7" fmla="*/ 927547 w 923925"/>
                <a:gd name="connsiteY7" fmla="*/ 5410 h 85725"/>
                <a:gd name="connsiteX8" fmla="*/ 926452 w 923925"/>
                <a:gd name="connsiteY8" fmla="*/ 1638 h 85725"/>
                <a:gd name="connsiteX9" fmla="*/ 532850 w 923925"/>
                <a:gd name="connsiteY9" fmla="*/ 61512 h 85725"/>
                <a:gd name="connsiteX10" fmla="*/ 394738 w 923925"/>
                <a:gd name="connsiteY10" fmla="*/ 61512 h 85725"/>
                <a:gd name="connsiteX11" fmla="*/ 394738 w 923925"/>
                <a:gd name="connsiteY11" fmla="*/ 29756 h 85725"/>
                <a:gd name="connsiteX12" fmla="*/ 532850 w 923925"/>
                <a:gd name="connsiteY12" fmla="*/ 29756 h 85725"/>
                <a:gd name="connsiteX13" fmla="*/ 532850 w 923925"/>
                <a:gd name="connsiteY13" fmla="*/ 615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3925" h="85725">
                  <a:moveTo>
                    <a:pt x="926452" y="1638"/>
                  </a:moveTo>
                  <a:cubicBezTo>
                    <a:pt x="925566" y="610"/>
                    <a:pt x="924261" y="0"/>
                    <a:pt x="922890" y="0"/>
                  </a:cubicBezTo>
                  <a:lnTo>
                    <a:pt x="4708" y="0"/>
                  </a:lnTo>
                  <a:cubicBezTo>
                    <a:pt x="3337" y="0"/>
                    <a:pt x="2041" y="600"/>
                    <a:pt x="1146" y="1638"/>
                  </a:cubicBezTo>
                  <a:cubicBezTo>
                    <a:pt x="251" y="2667"/>
                    <a:pt x="-150" y="4048"/>
                    <a:pt x="51" y="5410"/>
                  </a:cubicBezTo>
                  <a:cubicBezTo>
                    <a:pt x="184" y="6267"/>
                    <a:pt x="14033" y="91288"/>
                    <a:pt x="121523" y="91288"/>
                  </a:cubicBezTo>
                  <a:lnTo>
                    <a:pt x="806075" y="91288"/>
                  </a:lnTo>
                  <a:cubicBezTo>
                    <a:pt x="913555" y="91288"/>
                    <a:pt x="927405" y="6267"/>
                    <a:pt x="927547" y="5410"/>
                  </a:cubicBezTo>
                  <a:cubicBezTo>
                    <a:pt x="927738" y="4048"/>
                    <a:pt x="927338" y="2667"/>
                    <a:pt x="926452" y="1638"/>
                  </a:cubicBezTo>
                  <a:close/>
                  <a:moveTo>
                    <a:pt x="532850" y="61512"/>
                  </a:moveTo>
                  <a:lnTo>
                    <a:pt x="394738" y="61512"/>
                  </a:lnTo>
                  <a:lnTo>
                    <a:pt x="394738" y="29756"/>
                  </a:lnTo>
                  <a:lnTo>
                    <a:pt x="532850" y="29756"/>
                  </a:lnTo>
                  <a:lnTo>
                    <a:pt x="532850" y="615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C3EC00-523F-4212-B8FB-F68B7D0D5F45}"/>
                </a:ext>
              </a:extLst>
            </p:cNvPr>
            <p:cNvSpPr/>
            <p:nvPr/>
          </p:nvSpPr>
          <p:spPr>
            <a:xfrm>
              <a:off x="5680814" y="4726076"/>
              <a:ext cx="762000" cy="476250"/>
            </a:xfrm>
            <a:custGeom>
              <a:avLst/>
              <a:gdLst>
                <a:gd name="connsiteX0" fmla="*/ 19050 w 762000"/>
                <a:gd name="connsiteY0" fmla="*/ 484880 h 476250"/>
                <a:gd name="connsiteX1" fmla="*/ 746474 w 762000"/>
                <a:gd name="connsiteY1" fmla="*/ 484880 h 476250"/>
                <a:gd name="connsiteX2" fmla="*/ 765524 w 762000"/>
                <a:gd name="connsiteY2" fmla="*/ 465830 h 476250"/>
                <a:gd name="connsiteX3" fmla="*/ 765524 w 762000"/>
                <a:gd name="connsiteY3" fmla="*/ 19050 h 476250"/>
                <a:gd name="connsiteX4" fmla="*/ 746474 w 762000"/>
                <a:gd name="connsiteY4" fmla="*/ 0 h 476250"/>
                <a:gd name="connsiteX5" fmla="*/ 19050 w 762000"/>
                <a:gd name="connsiteY5" fmla="*/ 0 h 476250"/>
                <a:gd name="connsiteX6" fmla="*/ 0 w 762000"/>
                <a:gd name="connsiteY6" fmla="*/ 19050 h 476250"/>
                <a:gd name="connsiteX7" fmla="*/ 0 w 762000"/>
                <a:gd name="connsiteY7" fmla="*/ 465830 h 476250"/>
                <a:gd name="connsiteX8" fmla="*/ 19050 w 762000"/>
                <a:gd name="connsiteY8" fmla="*/ 484880 h 476250"/>
                <a:gd name="connsiteX9" fmla="*/ 66675 w 762000"/>
                <a:gd name="connsiteY9" fmla="*/ 66675 h 476250"/>
                <a:gd name="connsiteX10" fmla="*/ 698849 w 762000"/>
                <a:gd name="connsiteY10" fmla="*/ 66675 h 476250"/>
                <a:gd name="connsiteX11" fmla="*/ 698849 w 762000"/>
                <a:gd name="connsiteY11" fmla="*/ 418205 h 476250"/>
                <a:gd name="connsiteX12" fmla="*/ 66675 w 762000"/>
                <a:gd name="connsiteY12" fmla="*/ 418205 h 476250"/>
                <a:gd name="connsiteX13" fmla="*/ 66675 w 762000"/>
                <a:gd name="connsiteY13" fmla="*/ 666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476250">
                  <a:moveTo>
                    <a:pt x="19050" y="484880"/>
                  </a:moveTo>
                  <a:lnTo>
                    <a:pt x="746474" y="484880"/>
                  </a:lnTo>
                  <a:cubicBezTo>
                    <a:pt x="756990" y="484880"/>
                    <a:pt x="765524" y="476345"/>
                    <a:pt x="765524" y="465830"/>
                  </a:cubicBezTo>
                  <a:lnTo>
                    <a:pt x="765524" y="19050"/>
                  </a:lnTo>
                  <a:cubicBezTo>
                    <a:pt x="765524" y="8534"/>
                    <a:pt x="756990" y="0"/>
                    <a:pt x="746474" y="0"/>
                  </a:cubicBezTo>
                  <a:lnTo>
                    <a:pt x="19050" y="0"/>
                  </a:lnTo>
                  <a:cubicBezTo>
                    <a:pt x="8534" y="0"/>
                    <a:pt x="0" y="8534"/>
                    <a:pt x="0" y="19050"/>
                  </a:cubicBezTo>
                  <a:lnTo>
                    <a:pt x="0" y="465830"/>
                  </a:lnTo>
                  <a:cubicBezTo>
                    <a:pt x="0" y="476345"/>
                    <a:pt x="8534" y="484880"/>
                    <a:pt x="19050" y="484880"/>
                  </a:cubicBezTo>
                  <a:close/>
                  <a:moveTo>
                    <a:pt x="66675" y="66675"/>
                  </a:moveTo>
                  <a:lnTo>
                    <a:pt x="698849" y="66675"/>
                  </a:lnTo>
                  <a:lnTo>
                    <a:pt x="698849" y="418205"/>
                  </a:lnTo>
                  <a:lnTo>
                    <a:pt x="66675" y="418205"/>
                  </a:lnTo>
                  <a:lnTo>
                    <a:pt x="66675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D48569-E351-447F-9868-9BE290C85F26}"/>
              </a:ext>
            </a:extLst>
          </p:cNvPr>
          <p:cNvSpPr/>
          <p:nvPr/>
        </p:nvSpPr>
        <p:spPr>
          <a:xfrm>
            <a:off x="7389872" y="2822488"/>
            <a:ext cx="346761" cy="565768"/>
          </a:xfrm>
          <a:custGeom>
            <a:avLst/>
            <a:gdLst>
              <a:gd name="connsiteX0" fmla="*/ 259444 w 293593"/>
              <a:gd name="connsiteY0" fmla="*/ 0 h 479021"/>
              <a:gd name="connsiteX1" fmla="*/ 35633 w 293593"/>
              <a:gd name="connsiteY1" fmla="*/ 0 h 479021"/>
              <a:gd name="connsiteX2" fmla="*/ 0 w 293593"/>
              <a:gd name="connsiteY2" fmla="*/ 35679 h 479021"/>
              <a:gd name="connsiteX3" fmla="*/ 0 w 293593"/>
              <a:gd name="connsiteY3" fmla="*/ 453974 h 479021"/>
              <a:gd name="connsiteX4" fmla="*/ 35633 w 293593"/>
              <a:gd name="connsiteY4" fmla="*/ 489607 h 479021"/>
              <a:gd name="connsiteX5" fmla="*/ 259444 w 293593"/>
              <a:gd name="connsiteY5" fmla="*/ 489607 h 479021"/>
              <a:gd name="connsiteX6" fmla="*/ 295093 w 293593"/>
              <a:gd name="connsiteY6" fmla="*/ 453974 h 479021"/>
              <a:gd name="connsiteX7" fmla="*/ 295093 w 293593"/>
              <a:gd name="connsiteY7" fmla="*/ 35679 h 479021"/>
              <a:gd name="connsiteX8" fmla="*/ 259444 w 293593"/>
              <a:gd name="connsiteY8" fmla="*/ 0 h 479021"/>
              <a:gd name="connsiteX9" fmla="*/ 147600 w 293593"/>
              <a:gd name="connsiteY9" fmla="*/ 428740 h 479021"/>
              <a:gd name="connsiteX10" fmla="*/ 67867 w 293593"/>
              <a:gd name="connsiteY10" fmla="*/ 349006 h 479021"/>
              <a:gd name="connsiteX11" fmla="*/ 147600 w 293593"/>
              <a:gd name="connsiteY11" fmla="*/ 269396 h 479021"/>
              <a:gd name="connsiteX12" fmla="*/ 227211 w 293593"/>
              <a:gd name="connsiteY12" fmla="*/ 349006 h 479021"/>
              <a:gd name="connsiteX13" fmla="*/ 147600 w 293593"/>
              <a:gd name="connsiteY13" fmla="*/ 428740 h 479021"/>
              <a:gd name="connsiteX14" fmla="*/ 147570 w 293593"/>
              <a:gd name="connsiteY14" fmla="*/ 389367 h 479021"/>
              <a:gd name="connsiteX15" fmla="*/ 106575 w 293593"/>
              <a:gd name="connsiteY15" fmla="*/ 348388 h 479021"/>
              <a:gd name="connsiteX16" fmla="*/ 147570 w 293593"/>
              <a:gd name="connsiteY16" fmla="*/ 307455 h 479021"/>
              <a:gd name="connsiteX17" fmla="*/ 188487 w 293593"/>
              <a:gd name="connsiteY17" fmla="*/ 348388 h 479021"/>
              <a:gd name="connsiteX18" fmla="*/ 147570 w 293593"/>
              <a:gd name="connsiteY18" fmla="*/ 389367 h 479021"/>
              <a:gd name="connsiteX19" fmla="*/ 268391 w 293593"/>
              <a:gd name="connsiteY19" fmla="*/ 223379 h 479021"/>
              <a:gd name="connsiteX20" fmla="*/ 26702 w 293593"/>
              <a:gd name="connsiteY20" fmla="*/ 223379 h 479021"/>
              <a:gd name="connsiteX21" fmla="*/ 26702 w 293593"/>
              <a:gd name="connsiteY21" fmla="*/ 42324 h 479021"/>
              <a:gd name="connsiteX22" fmla="*/ 268407 w 293593"/>
              <a:gd name="connsiteY22" fmla="*/ 42324 h 479021"/>
              <a:gd name="connsiteX23" fmla="*/ 268407 w 293593"/>
              <a:gd name="connsiteY23" fmla="*/ 223379 h 479021"/>
              <a:gd name="connsiteX24" fmla="*/ 268391 w 293593"/>
              <a:gd name="connsiteY24" fmla="*/ 223379 h 47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593" h="479021">
                <a:moveTo>
                  <a:pt x="259444" y="0"/>
                </a:moveTo>
                <a:lnTo>
                  <a:pt x="35633" y="0"/>
                </a:lnTo>
                <a:cubicBezTo>
                  <a:pt x="15916" y="0"/>
                  <a:pt x="0" y="15978"/>
                  <a:pt x="0" y="35679"/>
                </a:cubicBezTo>
                <a:lnTo>
                  <a:pt x="0" y="453974"/>
                </a:lnTo>
                <a:cubicBezTo>
                  <a:pt x="0" y="473613"/>
                  <a:pt x="15916" y="489607"/>
                  <a:pt x="35633" y="489607"/>
                </a:cubicBezTo>
                <a:lnTo>
                  <a:pt x="259444" y="489607"/>
                </a:lnTo>
                <a:cubicBezTo>
                  <a:pt x="279115" y="489607"/>
                  <a:pt x="295093" y="473629"/>
                  <a:pt x="295093" y="453974"/>
                </a:cubicBezTo>
                <a:lnTo>
                  <a:pt x="295093" y="35679"/>
                </a:lnTo>
                <a:cubicBezTo>
                  <a:pt x="295093" y="15978"/>
                  <a:pt x="279115" y="0"/>
                  <a:pt x="259444" y="0"/>
                </a:cubicBezTo>
                <a:close/>
                <a:moveTo>
                  <a:pt x="147600" y="428740"/>
                </a:moveTo>
                <a:cubicBezTo>
                  <a:pt x="103623" y="428740"/>
                  <a:pt x="67867" y="393014"/>
                  <a:pt x="67867" y="349006"/>
                </a:cubicBezTo>
                <a:cubicBezTo>
                  <a:pt x="67867" y="304982"/>
                  <a:pt x="103623" y="269396"/>
                  <a:pt x="147600" y="269396"/>
                </a:cubicBezTo>
                <a:cubicBezTo>
                  <a:pt x="191454" y="269396"/>
                  <a:pt x="227211" y="304998"/>
                  <a:pt x="227211" y="349006"/>
                </a:cubicBezTo>
                <a:cubicBezTo>
                  <a:pt x="227211" y="392999"/>
                  <a:pt x="191454" y="428740"/>
                  <a:pt x="147600" y="428740"/>
                </a:cubicBezTo>
                <a:close/>
                <a:moveTo>
                  <a:pt x="147570" y="389367"/>
                </a:moveTo>
                <a:cubicBezTo>
                  <a:pt x="124963" y="389367"/>
                  <a:pt x="106575" y="371010"/>
                  <a:pt x="106575" y="348388"/>
                </a:cubicBezTo>
                <a:cubicBezTo>
                  <a:pt x="106575" y="325766"/>
                  <a:pt x="124963" y="307455"/>
                  <a:pt x="147570" y="307455"/>
                </a:cubicBezTo>
                <a:cubicBezTo>
                  <a:pt x="170115" y="307455"/>
                  <a:pt x="188487" y="325766"/>
                  <a:pt x="188487" y="348388"/>
                </a:cubicBezTo>
                <a:cubicBezTo>
                  <a:pt x="188487" y="371010"/>
                  <a:pt x="170115" y="389367"/>
                  <a:pt x="147570" y="389367"/>
                </a:cubicBezTo>
                <a:close/>
                <a:moveTo>
                  <a:pt x="268391" y="223379"/>
                </a:moveTo>
                <a:lnTo>
                  <a:pt x="26702" y="223379"/>
                </a:lnTo>
                <a:lnTo>
                  <a:pt x="26702" y="42324"/>
                </a:lnTo>
                <a:lnTo>
                  <a:pt x="268407" y="42324"/>
                </a:lnTo>
                <a:lnTo>
                  <a:pt x="268407" y="223379"/>
                </a:lnTo>
                <a:lnTo>
                  <a:pt x="268391" y="223379"/>
                </a:lnTo>
                <a:close/>
              </a:path>
            </a:pathLst>
          </a:custGeom>
          <a:solidFill>
            <a:schemeClr val="bg2"/>
          </a:solidFill>
          <a:ln w="151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2">
            <a:extLst>
              <a:ext uri="{FF2B5EF4-FFF2-40B4-BE49-F238E27FC236}">
                <a16:creationId xmlns:a16="http://schemas.microsoft.com/office/drawing/2014/main" id="{F637E571-CC54-2440-9251-958FCD8109F1}"/>
              </a:ext>
            </a:extLst>
          </p:cNvPr>
          <p:cNvSpPr/>
          <p:nvPr/>
        </p:nvSpPr>
        <p:spPr>
          <a:xfrm>
            <a:off x="0" y="177943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F7132E-474B-F147-8604-24DCD4868950}"/>
              </a:ext>
            </a:extLst>
          </p:cNvPr>
          <p:cNvSpPr txBox="1"/>
          <p:nvPr/>
        </p:nvSpPr>
        <p:spPr>
          <a:xfrm>
            <a:off x="2182922" y="633683"/>
            <a:ext cx="78261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86646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3" grpId="0" animBg="1"/>
      <p:bldP spid="43" grpId="0" animBg="1"/>
      <p:bldP spid="28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50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706564" y="1578391"/>
            <a:ext cx="477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KATIE RAVENWOOD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3108960" y="2351784"/>
            <a:ext cx="6211130" cy="394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music &amp; biochemistry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musician &amp; music teacher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25 years experience in music performance and music education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20 years of web development &amp; marketing experience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Business administration and marketing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Contracting and contract negotiation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Front end design and development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Educational and curriculum design 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 in music through a background in performance and concert promotion</a:t>
            </a:r>
          </a:p>
        </p:txBody>
      </p:sp>
    </p:spTree>
    <p:extLst>
      <p:ext uri="{BB962C8B-B14F-4D97-AF65-F5344CB8AC3E}">
        <p14:creationId xmlns:p14="http://schemas.microsoft.com/office/powerpoint/2010/main" val="427600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034119" y="2767281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372792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8728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80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5533999" y="4462350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Poppins" panose="00000500000000000000" pitchFamily="2" charset="0"/>
              </a:rPr>
              <a:t>Subtitle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MUSIC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ARTIST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SONGS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ALBUM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413452" y="530752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259905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PLAYLIST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2383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236661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ABOUT US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29070" y="2905366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MEET THE TEAM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4614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444116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PORTFOLIO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0002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3982866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CHART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538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521616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TESTIMONIAL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077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060366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THANK YOU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r="113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18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033651-0C7F-4E0E-A249-EBCE91EAAF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B91FFBAE-937C-4767-879D-F6F08F1F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953" y="961572"/>
            <a:ext cx="8600090" cy="763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WELCOME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5672-ACCD-4196-B582-7E1A2069678C}"/>
              </a:ext>
            </a:extLst>
          </p:cNvPr>
          <p:cNvSpPr txBox="1"/>
          <p:nvPr/>
        </p:nvSpPr>
        <p:spPr>
          <a:xfrm>
            <a:off x="8020932" y="3940259"/>
            <a:ext cx="22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ALBERT HEINZ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314EE-557F-4A8A-ABD0-36C57C5919B4}"/>
              </a:ext>
            </a:extLst>
          </p:cNvPr>
          <p:cNvSpPr txBox="1"/>
          <p:nvPr/>
        </p:nvSpPr>
        <p:spPr>
          <a:xfrm>
            <a:off x="8520268" y="4271161"/>
            <a:ext cx="1247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CEO/FOUNDER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BAF8D-AA14-46C9-B9DD-3778912BAE67}"/>
              </a:ext>
            </a:extLst>
          </p:cNvPr>
          <p:cNvSpPr txBox="1"/>
          <p:nvPr/>
        </p:nvSpPr>
        <p:spPr>
          <a:xfrm>
            <a:off x="6608131" y="4722260"/>
            <a:ext cx="5071731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/>
              <a:t>“ A wonderful serenity has taken possession of my entire soul, like these sweet mornings of spring which I enjoy with my whole heart. I am alone, and feel the charm of existence in this spot, which was created for the bliss of souls like mine. “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C61FB6-F1B9-42E1-A1BA-6F778909B88A}"/>
              </a:ext>
            </a:extLst>
          </p:cNvPr>
          <p:cNvGrpSpPr/>
          <p:nvPr/>
        </p:nvGrpSpPr>
        <p:grpSpPr>
          <a:xfrm>
            <a:off x="8356848" y="2059223"/>
            <a:ext cx="1564163" cy="1564163"/>
            <a:chOff x="5019643" y="2352571"/>
            <a:chExt cx="2152650" cy="2152650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4CEC54-2EC3-47E2-9FCC-E4D09EA6E758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E936C1-0528-470A-A831-E94EB4E71D6C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DB3F5F-9A10-4738-9AAA-A703BA9733B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BA1D91-4218-4AD0-9AEE-AF4084A4981C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C7C4B7-0A2D-4EB7-B671-8FA2AC073911}"/>
              </a:ext>
            </a:extLst>
          </p:cNvPr>
          <p:cNvSpPr/>
          <p:nvPr/>
        </p:nvSpPr>
        <p:spPr>
          <a:xfrm>
            <a:off x="2389334" y="2770334"/>
            <a:ext cx="1317333" cy="131733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919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/>
      <p:bldP spid="8" grpId="0"/>
      <p:bldP spid="11" grpId="0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D1105DA-11EE-457A-9338-A49A3DBBAC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8" b="35938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5DEBE3-3B11-466F-8D78-4729D806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4F4F28D-51AB-45E8-95F7-325F1993A68F}"/>
              </a:ext>
            </a:extLst>
          </p:cNvPr>
          <p:cNvSpPr txBox="1"/>
          <p:nvPr/>
        </p:nvSpPr>
        <p:spPr>
          <a:xfrm>
            <a:off x="720000" y="4279301"/>
            <a:ext cx="10752000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collection of textile samples lay spread out on the table - </a:t>
            </a:r>
            <a:r>
              <a:rPr lang="en-US" sz="1400" dirty="0" err="1"/>
              <a:t>Samsa</a:t>
            </a:r>
            <a:r>
              <a:rPr lang="en-US" sz="1400" dirty="0"/>
              <a:t> was a travelling salesman - and above it there hung a picture that he had recently cut out of an illustrated magazine and housed in a nice, gilded frame. It showed a lady fitted out with a fur hat and fur boa who sat upright, raising a heavy fur muff that covered the whole of her lower arm towards the viewer. Gregor then turned to look out the window at the dull weather.</a:t>
            </a:r>
          </a:p>
        </p:txBody>
      </p:sp>
      <p:sp>
        <p:nvSpPr>
          <p:cNvPr id="471" name="Rectangle: Rounded Corners 470">
            <a:extLst>
              <a:ext uri="{FF2B5EF4-FFF2-40B4-BE49-F238E27FC236}">
                <a16:creationId xmlns:a16="http://schemas.microsoft.com/office/drawing/2014/main" id="{DB0CAE61-F571-4DFD-83C5-63146B647A65}"/>
              </a:ext>
            </a:extLst>
          </p:cNvPr>
          <p:cNvSpPr/>
          <p:nvPr/>
        </p:nvSpPr>
        <p:spPr>
          <a:xfrm>
            <a:off x="720000" y="5816835"/>
            <a:ext cx="1842447" cy="41467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AADF6F7B-D2A8-4C14-B409-E94926C66700}"/>
              </a:ext>
            </a:extLst>
          </p:cNvPr>
          <p:cNvSpPr/>
          <p:nvPr/>
        </p:nvSpPr>
        <p:spPr>
          <a:xfrm>
            <a:off x="2825247" y="5816835"/>
            <a:ext cx="1842447" cy="41467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1AFFB1B0-FB63-4323-95CC-95AD521B9C73}"/>
              </a:ext>
            </a:extLst>
          </p:cNvPr>
          <p:cNvSpPr txBox="1"/>
          <p:nvPr/>
        </p:nvSpPr>
        <p:spPr>
          <a:xfrm>
            <a:off x="1260349" y="5839504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PLAY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50B0166C-BCBF-46FC-A2C7-79A19EF8887D}"/>
              </a:ext>
            </a:extLst>
          </p:cNvPr>
          <p:cNvSpPr txBox="1"/>
          <p:nvPr/>
        </p:nvSpPr>
        <p:spPr>
          <a:xfrm>
            <a:off x="3176441" y="583950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28112C77-5F14-4632-8D9E-8B186F0945E0}"/>
              </a:ext>
            </a:extLst>
          </p:cNvPr>
          <p:cNvSpPr/>
          <p:nvPr/>
        </p:nvSpPr>
        <p:spPr>
          <a:xfrm>
            <a:off x="5550471" y="1168971"/>
            <a:ext cx="1091058" cy="1091058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1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8" grpId="0"/>
      <p:bldP spid="471" grpId="0" animBg="1"/>
      <p:bldP spid="472" grpId="0" animBg="1"/>
      <p:bldP spid="473" grpId="0"/>
      <p:bldP spid="474" grpId="0"/>
      <p:bldP spid="47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AD8BE4E-91D2-4B86-8B37-00425FBD74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8" b="37448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1529255"/>
            <a:ext cx="12192000" cy="3059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F4B17-DF06-4369-94AE-572ACBB0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24A02C-FC69-47D2-808E-D77FDC3CEECC}"/>
              </a:ext>
            </a:extLst>
          </p:cNvPr>
          <p:cNvSpPr/>
          <p:nvPr/>
        </p:nvSpPr>
        <p:spPr>
          <a:xfrm>
            <a:off x="7023253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04223-CB44-4615-AAB6-BF2C910686FC}"/>
              </a:ext>
            </a:extLst>
          </p:cNvPr>
          <p:cNvSpPr/>
          <p:nvPr/>
        </p:nvSpPr>
        <p:spPr>
          <a:xfrm>
            <a:off x="9957760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802CF-8CBD-4F27-BC3F-EBEAF91E8D9E}"/>
              </a:ext>
            </a:extLst>
          </p:cNvPr>
          <p:cNvSpPr txBox="1"/>
          <p:nvPr/>
        </p:nvSpPr>
        <p:spPr>
          <a:xfrm>
            <a:off x="1009801" y="2170220"/>
            <a:ext cx="10172398" cy="103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 A small river named </a:t>
            </a:r>
            <a:r>
              <a:rPr lang="en-US" sz="1400" dirty="0" err="1">
                <a:solidFill>
                  <a:schemeClr val="bg1"/>
                </a:solidFill>
              </a:rPr>
              <a:t>Duden</a:t>
            </a:r>
            <a:r>
              <a:rPr lang="en-US" sz="14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400" dirty="0" err="1">
                <a:solidFill>
                  <a:schemeClr val="bg1"/>
                </a:solidFill>
              </a:rPr>
              <a:t>regelialia</a:t>
            </a:r>
            <a:r>
              <a:rPr lang="en-US" sz="1400" dirty="0">
                <a:solidFill>
                  <a:schemeClr val="bg1"/>
                </a:solidFill>
              </a:rPr>
              <a:t>. It is a </a:t>
            </a:r>
            <a:r>
              <a:rPr lang="en-US" sz="1400" dirty="0" err="1">
                <a:solidFill>
                  <a:schemeClr val="bg1"/>
                </a:solidFill>
              </a:rPr>
              <a:t>paradisematic</a:t>
            </a:r>
            <a:r>
              <a:rPr lang="en-US" sz="14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 it is an almost </a:t>
            </a:r>
            <a:r>
              <a:rPr lang="en-US" sz="1400" dirty="0" err="1">
                <a:solidFill>
                  <a:schemeClr val="bg1"/>
                </a:solidFill>
              </a:rPr>
              <a:t>unorthographic</a:t>
            </a:r>
            <a:r>
              <a:rPr lang="en-US" sz="1400" dirty="0">
                <a:solidFill>
                  <a:schemeClr val="bg1"/>
                </a:solidFill>
              </a:rPr>
              <a:t> life One day however a small line of blind 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5185488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518548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BFC9E-81D2-411D-8750-75BDEB54A82F}"/>
              </a:ext>
            </a:extLst>
          </p:cNvPr>
          <p:cNvSpPr txBox="1"/>
          <p:nvPr/>
        </p:nvSpPr>
        <p:spPr>
          <a:xfrm>
            <a:off x="6881015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497727-F2B3-4484-BF4D-F6A9EB88AEF0}"/>
              </a:ext>
            </a:extLst>
          </p:cNvPr>
          <p:cNvSpPr txBox="1"/>
          <p:nvPr/>
        </p:nvSpPr>
        <p:spPr>
          <a:xfrm>
            <a:off x="9815522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D3901-5997-4F12-BBAA-5C7FAE3BF1EA}"/>
              </a:ext>
            </a:extLst>
          </p:cNvPr>
          <p:cNvSpPr txBox="1"/>
          <p:nvPr/>
        </p:nvSpPr>
        <p:spPr>
          <a:xfrm>
            <a:off x="6498800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72BA83-BC8E-4368-A43A-B1AC91BE94AB}"/>
              </a:ext>
            </a:extLst>
          </p:cNvPr>
          <p:cNvSpPr txBox="1"/>
          <p:nvPr/>
        </p:nvSpPr>
        <p:spPr>
          <a:xfrm>
            <a:off x="9433306" y="5398211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4307805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4307805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83713-C41A-4221-A0D7-744520AFE02C}"/>
              </a:ext>
            </a:extLst>
          </p:cNvPr>
          <p:cNvGrpSpPr/>
          <p:nvPr/>
        </p:nvGrpSpPr>
        <p:grpSpPr>
          <a:xfrm>
            <a:off x="10172826" y="4376954"/>
            <a:ext cx="649869" cy="424600"/>
            <a:chOff x="5599782" y="4726076"/>
            <a:chExt cx="923925" cy="603657"/>
          </a:xfrm>
          <a:solidFill>
            <a:schemeClr val="bg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57F31D-3235-49F1-9460-E84ED0E89432}"/>
                </a:ext>
              </a:extLst>
            </p:cNvPr>
            <p:cNvSpPr/>
            <p:nvPr/>
          </p:nvSpPr>
          <p:spPr>
            <a:xfrm>
              <a:off x="5599782" y="5244008"/>
              <a:ext cx="923925" cy="85725"/>
            </a:xfrm>
            <a:custGeom>
              <a:avLst/>
              <a:gdLst>
                <a:gd name="connsiteX0" fmla="*/ 926452 w 923925"/>
                <a:gd name="connsiteY0" fmla="*/ 1638 h 85725"/>
                <a:gd name="connsiteX1" fmla="*/ 922890 w 923925"/>
                <a:gd name="connsiteY1" fmla="*/ 0 h 85725"/>
                <a:gd name="connsiteX2" fmla="*/ 4708 w 923925"/>
                <a:gd name="connsiteY2" fmla="*/ 0 h 85725"/>
                <a:gd name="connsiteX3" fmla="*/ 1146 w 923925"/>
                <a:gd name="connsiteY3" fmla="*/ 1638 h 85725"/>
                <a:gd name="connsiteX4" fmla="*/ 51 w 923925"/>
                <a:gd name="connsiteY4" fmla="*/ 5410 h 85725"/>
                <a:gd name="connsiteX5" fmla="*/ 121523 w 923925"/>
                <a:gd name="connsiteY5" fmla="*/ 91288 h 85725"/>
                <a:gd name="connsiteX6" fmla="*/ 806075 w 923925"/>
                <a:gd name="connsiteY6" fmla="*/ 91288 h 85725"/>
                <a:gd name="connsiteX7" fmla="*/ 927547 w 923925"/>
                <a:gd name="connsiteY7" fmla="*/ 5410 h 85725"/>
                <a:gd name="connsiteX8" fmla="*/ 926452 w 923925"/>
                <a:gd name="connsiteY8" fmla="*/ 1638 h 85725"/>
                <a:gd name="connsiteX9" fmla="*/ 532850 w 923925"/>
                <a:gd name="connsiteY9" fmla="*/ 61512 h 85725"/>
                <a:gd name="connsiteX10" fmla="*/ 394738 w 923925"/>
                <a:gd name="connsiteY10" fmla="*/ 61512 h 85725"/>
                <a:gd name="connsiteX11" fmla="*/ 394738 w 923925"/>
                <a:gd name="connsiteY11" fmla="*/ 29756 h 85725"/>
                <a:gd name="connsiteX12" fmla="*/ 532850 w 923925"/>
                <a:gd name="connsiteY12" fmla="*/ 29756 h 85725"/>
                <a:gd name="connsiteX13" fmla="*/ 532850 w 923925"/>
                <a:gd name="connsiteY13" fmla="*/ 615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3925" h="85725">
                  <a:moveTo>
                    <a:pt x="926452" y="1638"/>
                  </a:moveTo>
                  <a:cubicBezTo>
                    <a:pt x="925566" y="610"/>
                    <a:pt x="924261" y="0"/>
                    <a:pt x="922890" y="0"/>
                  </a:cubicBezTo>
                  <a:lnTo>
                    <a:pt x="4708" y="0"/>
                  </a:lnTo>
                  <a:cubicBezTo>
                    <a:pt x="3337" y="0"/>
                    <a:pt x="2041" y="600"/>
                    <a:pt x="1146" y="1638"/>
                  </a:cubicBezTo>
                  <a:cubicBezTo>
                    <a:pt x="251" y="2667"/>
                    <a:pt x="-150" y="4048"/>
                    <a:pt x="51" y="5410"/>
                  </a:cubicBezTo>
                  <a:cubicBezTo>
                    <a:pt x="184" y="6267"/>
                    <a:pt x="14033" y="91288"/>
                    <a:pt x="121523" y="91288"/>
                  </a:cubicBezTo>
                  <a:lnTo>
                    <a:pt x="806075" y="91288"/>
                  </a:lnTo>
                  <a:cubicBezTo>
                    <a:pt x="913555" y="91288"/>
                    <a:pt x="927405" y="6267"/>
                    <a:pt x="927547" y="5410"/>
                  </a:cubicBezTo>
                  <a:cubicBezTo>
                    <a:pt x="927738" y="4048"/>
                    <a:pt x="927338" y="2667"/>
                    <a:pt x="926452" y="1638"/>
                  </a:cubicBezTo>
                  <a:close/>
                  <a:moveTo>
                    <a:pt x="532850" y="61512"/>
                  </a:moveTo>
                  <a:lnTo>
                    <a:pt x="394738" y="61512"/>
                  </a:lnTo>
                  <a:lnTo>
                    <a:pt x="394738" y="29756"/>
                  </a:lnTo>
                  <a:lnTo>
                    <a:pt x="532850" y="29756"/>
                  </a:lnTo>
                  <a:lnTo>
                    <a:pt x="532850" y="615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C3EC00-523F-4212-B8FB-F68B7D0D5F45}"/>
                </a:ext>
              </a:extLst>
            </p:cNvPr>
            <p:cNvSpPr/>
            <p:nvPr/>
          </p:nvSpPr>
          <p:spPr>
            <a:xfrm>
              <a:off x="5680814" y="4726076"/>
              <a:ext cx="762000" cy="476250"/>
            </a:xfrm>
            <a:custGeom>
              <a:avLst/>
              <a:gdLst>
                <a:gd name="connsiteX0" fmla="*/ 19050 w 762000"/>
                <a:gd name="connsiteY0" fmla="*/ 484880 h 476250"/>
                <a:gd name="connsiteX1" fmla="*/ 746474 w 762000"/>
                <a:gd name="connsiteY1" fmla="*/ 484880 h 476250"/>
                <a:gd name="connsiteX2" fmla="*/ 765524 w 762000"/>
                <a:gd name="connsiteY2" fmla="*/ 465830 h 476250"/>
                <a:gd name="connsiteX3" fmla="*/ 765524 w 762000"/>
                <a:gd name="connsiteY3" fmla="*/ 19050 h 476250"/>
                <a:gd name="connsiteX4" fmla="*/ 746474 w 762000"/>
                <a:gd name="connsiteY4" fmla="*/ 0 h 476250"/>
                <a:gd name="connsiteX5" fmla="*/ 19050 w 762000"/>
                <a:gd name="connsiteY5" fmla="*/ 0 h 476250"/>
                <a:gd name="connsiteX6" fmla="*/ 0 w 762000"/>
                <a:gd name="connsiteY6" fmla="*/ 19050 h 476250"/>
                <a:gd name="connsiteX7" fmla="*/ 0 w 762000"/>
                <a:gd name="connsiteY7" fmla="*/ 465830 h 476250"/>
                <a:gd name="connsiteX8" fmla="*/ 19050 w 762000"/>
                <a:gd name="connsiteY8" fmla="*/ 484880 h 476250"/>
                <a:gd name="connsiteX9" fmla="*/ 66675 w 762000"/>
                <a:gd name="connsiteY9" fmla="*/ 66675 h 476250"/>
                <a:gd name="connsiteX10" fmla="*/ 698849 w 762000"/>
                <a:gd name="connsiteY10" fmla="*/ 66675 h 476250"/>
                <a:gd name="connsiteX11" fmla="*/ 698849 w 762000"/>
                <a:gd name="connsiteY11" fmla="*/ 418205 h 476250"/>
                <a:gd name="connsiteX12" fmla="*/ 66675 w 762000"/>
                <a:gd name="connsiteY12" fmla="*/ 418205 h 476250"/>
                <a:gd name="connsiteX13" fmla="*/ 66675 w 762000"/>
                <a:gd name="connsiteY13" fmla="*/ 666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476250">
                  <a:moveTo>
                    <a:pt x="19050" y="484880"/>
                  </a:moveTo>
                  <a:lnTo>
                    <a:pt x="746474" y="484880"/>
                  </a:lnTo>
                  <a:cubicBezTo>
                    <a:pt x="756990" y="484880"/>
                    <a:pt x="765524" y="476345"/>
                    <a:pt x="765524" y="465830"/>
                  </a:cubicBezTo>
                  <a:lnTo>
                    <a:pt x="765524" y="19050"/>
                  </a:lnTo>
                  <a:cubicBezTo>
                    <a:pt x="765524" y="8534"/>
                    <a:pt x="756990" y="0"/>
                    <a:pt x="746474" y="0"/>
                  </a:cubicBezTo>
                  <a:lnTo>
                    <a:pt x="19050" y="0"/>
                  </a:lnTo>
                  <a:cubicBezTo>
                    <a:pt x="8534" y="0"/>
                    <a:pt x="0" y="8534"/>
                    <a:pt x="0" y="19050"/>
                  </a:cubicBezTo>
                  <a:lnTo>
                    <a:pt x="0" y="465830"/>
                  </a:lnTo>
                  <a:cubicBezTo>
                    <a:pt x="0" y="476345"/>
                    <a:pt x="8534" y="484880"/>
                    <a:pt x="19050" y="484880"/>
                  </a:cubicBezTo>
                  <a:close/>
                  <a:moveTo>
                    <a:pt x="66675" y="66675"/>
                  </a:moveTo>
                  <a:lnTo>
                    <a:pt x="698849" y="66675"/>
                  </a:lnTo>
                  <a:lnTo>
                    <a:pt x="698849" y="418205"/>
                  </a:lnTo>
                  <a:lnTo>
                    <a:pt x="66675" y="418205"/>
                  </a:lnTo>
                  <a:lnTo>
                    <a:pt x="66675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D48569-E351-447F-9868-9BE290C85F26}"/>
              </a:ext>
            </a:extLst>
          </p:cNvPr>
          <p:cNvSpPr/>
          <p:nvPr/>
        </p:nvSpPr>
        <p:spPr>
          <a:xfrm>
            <a:off x="7389872" y="4304935"/>
            <a:ext cx="346761" cy="565768"/>
          </a:xfrm>
          <a:custGeom>
            <a:avLst/>
            <a:gdLst>
              <a:gd name="connsiteX0" fmla="*/ 259444 w 293593"/>
              <a:gd name="connsiteY0" fmla="*/ 0 h 479021"/>
              <a:gd name="connsiteX1" fmla="*/ 35633 w 293593"/>
              <a:gd name="connsiteY1" fmla="*/ 0 h 479021"/>
              <a:gd name="connsiteX2" fmla="*/ 0 w 293593"/>
              <a:gd name="connsiteY2" fmla="*/ 35679 h 479021"/>
              <a:gd name="connsiteX3" fmla="*/ 0 w 293593"/>
              <a:gd name="connsiteY3" fmla="*/ 453974 h 479021"/>
              <a:gd name="connsiteX4" fmla="*/ 35633 w 293593"/>
              <a:gd name="connsiteY4" fmla="*/ 489607 h 479021"/>
              <a:gd name="connsiteX5" fmla="*/ 259444 w 293593"/>
              <a:gd name="connsiteY5" fmla="*/ 489607 h 479021"/>
              <a:gd name="connsiteX6" fmla="*/ 295093 w 293593"/>
              <a:gd name="connsiteY6" fmla="*/ 453974 h 479021"/>
              <a:gd name="connsiteX7" fmla="*/ 295093 w 293593"/>
              <a:gd name="connsiteY7" fmla="*/ 35679 h 479021"/>
              <a:gd name="connsiteX8" fmla="*/ 259444 w 293593"/>
              <a:gd name="connsiteY8" fmla="*/ 0 h 479021"/>
              <a:gd name="connsiteX9" fmla="*/ 147600 w 293593"/>
              <a:gd name="connsiteY9" fmla="*/ 428740 h 479021"/>
              <a:gd name="connsiteX10" fmla="*/ 67867 w 293593"/>
              <a:gd name="connsiteY10" fmla="*/ 349006 h 479021"/>
              <a:gd name="connsiteX11" fmla="*/ 147600 w 293593"/>
              <a:gd name="connsiteY11" fmla="*/ 269396 h 479021"/>
              <a:gd name="connsiteX12" fmla="*/ 227211 w 293593"/>
              <a:gd name="connsiteY12" fmla="*/ 349006 h 479021"/>
              <a:gd name="connsiteX13" fmla="*/ 147600 w 293593"/>
              <a:gd name="connsiteY13" fmla="*/ 428740 h 479021"/>
              <a:gd name="connsiteX14" fmla="*/ 147570 w 293593"/>
              <a:gd name="connsiteY14" fmla="*/ 389367 h 479021"/>
              <a:gd name="connsiteX15" fmla="*/ 106575 w 293593"/>
              <a:gd name="connsiteY15" fmla="*/ 348388 h 479021"/>
              <a:gd name="connsiteX16" fmla="*/ 147570 w 293593"/>
              <a:gd name="connsiteY16" fmla="*/ 307455 h 479021"/>
              <a:gd name="connsiteX17" fmla="*/ 188487 w 293593"/>
              <a:gd name="connsiteY17" fmla="*/ 348388 h 479021"/>
              <a:gd name="connsiteX18" fmla="*/ 147570 w 293593"/>
              <a:gd name="connsiteY18" fmla="*/ 389367 h 479021"/>
              <a:gd name="connsiteX19" fmla="*/ 268391 w 293593"/>
              <a:gd name="connsiteY19" fmla="*/ 223379 h 479021"/>
              <a:gd name="connsiteX20" fmla="*/ 26702 w 293593"/>
              <a:gd name="connsiteY20" fmla="*/ 223379 h 479021"/>
              <a:gd name="connsiteX21" fmla="*/ 26702 w 293593"/>
              <a:gd name="connsiteY21" fmla="*/ 42324 h 479021"/>
              <a:gd name="connsiteX22" fmla="*/ 268407 w 293593"/>
              <a:gd name="connsiteY22" fmla="*/ 42324 h 479021"/>
              <a:gd name="connsiteX23" fmla="*/ 268407 w 293593"/>
              <a:gd name="connsiteY23" fmla="*/ 223379 h 479021"/>
              <a:gd name="connsiteX24" fmla="*/ 268391 w 293593"/>
              <a:gd name="connsiteY24" fmla="*/ 223379 h 47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593" h="479021">
                <a:moveTo>
                  <a:pt x="259444" y="0"/>
                </a:moveTo>
                <a:lnTo>
                  <a:pt x="35633" y="0"/>
                </a:lnTo>
                <a:cubicBezTo>
                  <a:pt x="15916" y="0"/>
                  <a:pt x="0" y="15978"/>
                  <a:pt x="0" y="35679"/>
                </a:cubicBezTo>
                <a:lnTo>
                  <a:pt x="0" y="453974"/>
                </a:lnTo>
                <a:cubicBezTo>
                  <a:pt x="0" y="473613"/>
                  <a:pt x="15916" y="489607"/>
                  <a:pt x="35633" y="489607"/>
                </a:cubicBezTo>
                <a:lnTo>
                  <a:pt x="259444" y="489607"/>
                </a:lnTo>
                <a:cubicBezTo>
                  <a:pt x="279115" y="489607"/>
                  <a:pt x="295093" y="473629"/>
                  <a:pt x="295093" y="453974"/>
                </a:cubicBezTo>
                <a:lnTo>
                  <a:pt x="295093" y="35679"/>
                </a:lnTo>
                <a:cubicBezTo>
                  <a:pt x="295093" y="15978"/>
                  <a:pt x="279115" y="0"/>
                  <a:pt x="259444" y="0"/>
                </a:cubicBezTo>
                <a:close/>
                <a:moveTo>
                  <a:pt x="147600" y="428740"/>
                </a:moveTo>
                <a:cubicBezTo>
                  <a:pt x="103623" y="428740"/>
                  <a:pt x="67867" y="393014"/>
                  <a:pt x="67867" y="349006"/>
                </a:cubicBezTo>
                <a:cubicBezTo>
                  <a:pt x="67867" y="304982"/>
                  <a:pt x="103623" y="269396"/>
                  <a:pt x="147600" y="269396"/>
                </a:cubicBezTo>
                <a:cubicBezTo>
                  <a:pt x="191454" y="269396"/>
                  <a:pt x="227211" y="304998"/>
                  <a:pt x="227211" y="349006"/>
                </a:cubicBezTo>
                <a:cubicBezTo>
                  <a:pt x="227211" y="392999"/>
                  <a:pt x="191454" y="428740"/>
                  <a:pt x="147600" y="428740"/>
                </a:cubicBezTo>
                <a:close/>
                <a:moveTo>
                  <a:pt x="147570" y="389367"/>
                </a:moveTo>
                <a:cubicBezTo>
                  <a:pt x="124963" y="389367"/>
                  <a:pt x="106575" y="371010"/>
                  <a:pt x="106575" y="348388"/>
                </a:cubicBezTo>
                <a:cubicBezTo>
                  <a:pt x="106575" y="325766"/>
                  <a:pt x="124963" y="307455"/>
                  <a:pt x="147570" y="307455"/>
                </a:cubicBezTo>
                <a:cubicBezTo>
                  <a:pt x="170115" y="307455"/>
                  <a:pt x="188487" y="325766"/>
                  <a:pt x="188487" y="348388"/>
                </a:cubicBezTo>
                <a:cubicBezTo>
                  <a:pt x="188487" y="371010"/>
                  <a:pt x="170115" y="389367"/>
                  <a:pt x="147570" y="389367"/>
                </a:cubicBezTo>
                <a:close/>
                <a:moveTo>
                  <a:pt x="268391" y="223379"/>
                </a:moveTo>
                <a:lnTo>
                  <a:pt x="26702" y="223379"/>
                </a:lnTo>
                <a:lnTo>
                  <a:pt x="26702" y="42324"/>
                </a:lnTo>
                <a:lnTo>
                  <a:pt x="268407" y="42324"/>
                </a:lnTo>
                <a:lnTo>
                  <a:pt x="268407" y="223379"/>
                </a:lnTo>
                <a:lnTo>
                  <a:pt x="268391" y="223379"/>
                </a:lnTo>
                <a:close/>
              </a:path>
            </a:pathLst>
          </a:custGeom>
          <a:solidFill>
            <a:schemeClr val="bg2"/>
          </a:solidFill>
          <a:ln w="151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15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11" grpId="0" animBg="1"/>
      <p:bldP spid="12" grpId="0" animBg="1"/>
      <p:bldP spid="13" grpId="0" animBg="1"/>
      <p:bldP spid="14" grpId="0" animBg="1"/>
      <p:bldP spid="20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3" grpId="0" animBg="1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EC4B3C-E7A1-4EBC-9B07-3EA3B78E9D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r="9844"/>
          <a:stretch>
            <a:fillRect/>
          </a:stretch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1722918"/>
            <a:ext cx="860009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9D4D-3F32-42C0-BA12-B8F3F2CB9054}"/>
              </a:ext>
            </a:extLst>
          </p:cNvPr>
          <p:cNvSpPr txBox="1"/>
          <p:nvPr/>
        </p:nvSpPr>
        <p:spPr>
          <a:xfrm>
            <a:off x="655940" y="3145685"/>
            <a:ext cx="3277842" cy="200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Far </a:t>
            </a:r>
            <a:r>
              <a:rPr lang="en-US" sz="1400" dirty="0" err="1"/>
              <a:t>far</a:t>
            </a:r>
            <a:r>
              <a:rPr lang="en-US" sz="1400" dirty="0"/>
              <a:t> away, behind the word mountains, far from the countries </a:t>
            </a:r>
            <a:r>
              <a:rPr lang="en-US" sz="1400" dirty="0" err="1"/>
              <a:t>Vokalia</a:t>
            </a:r>
            <a:r>
              <a:rPr lang="en-US" sz="1400" dirty="0"/>
              <a:t> and </a:t>
            </a:r>
            <a:r>
              <a:rPr lang="en-US" sz="1400" dirty="0" err="1"/>
              <a:t>Consonantia</a:t>
            </a:r>
            <a:r>
              <a:rPr lang="en-US" sz="1400" dirty="0"/>
              <a:t>, there live the blind texts. Separated they live in </a:t>
            </a:r>
            <a:r>
              <a:rPr lang="en-US" sz="1400" dirty="0" err="1"/>
              <a:t>Bookmarksgrove</a:t>
            </a:r>
            <a:r>
              <a:rPr lang="en-US" sz="1400" dirty="0"/>
              <a:t> right at the coast of the Semantics,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8DDB0-E79F-43B7-B23D-09D076809C1C}"/>
              </a:ext>
            </a:extLst>
          </p:cNvPr>
          <p:cNvSpPr/>
          <p:nvPr/>
        </p:nvSpPr>
        <p:spPr>
          <a:xfrm>
            <a:off x="4196030" y="5975497"/>
            <a:ext cx="3671813" cy="882503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7979407" y="1722918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7979407" y="290044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7979407" y="52554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7979407" y="4077970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CBB76D0B-E769-4FB4-A093-D4D57B7D8E68}"/>
              </a:ext>
            </a:extLst>
          </p:cNvPr>
          <p:cNvGrpSpPr/>
          <p:nvPr/>
        </p:nvGrpSpPr>
        <p:grpSpPr>
          <a:xfrm>
            <a:off x="4196030" y="6071190"/>
            <a:ext cx="3671813" cy="723014"/>
            <a:chOff x="4634021" y="5994104"/>
            <a:chExt cx="2923954" cy="877186"/>
          </a:xfrm>
        </p:grpSpPr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B695830-5E7F-4859-88F7-4E4E64ED864D}"/>
                </a:ext>
              </a:extLst>
            </p:cNvPr>
            <p:cNvSpPr/>
            <p:nvPr/>
          </p:nvSpPr>
          <p:spPr>
            <a:xfrm>
              <a:off x="4634021" y="6415598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6893 h 34197"/>
                <a:gd name="connsiteX2" fmla="*/ 7822 w 15644"/>
                <a:gd name="connsiteY2" fmla="*/ 34197 h 34197"/>
                <a:gd name="connsiteX3" fmla="*/ 15645 w 15644"/>
                <a:gd name="connsiteY3" fmla="*/ 16893 h 34197"/>
                <a:gd name="connsiteX4" fmla="*/ 7822 w 15644"/>
                <a:gd name="connsiteY4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294" y="0"/>
                    <a:pt x="0" y="7416"/>
                    <a:pt x="0" y="16893"/>
                  </a:cubicBezTo>
                  <a:cubicBezTo>
                    <a:pt x="0" y="26369"/>
                    <a:pt x="3294" y="34197"/>
                    <a:pt x="7822" y="34197"/>
                  </a:cubicBezTo>
                  <a:cubicBezTo>
                    <a:pt x="11940" y="34197"/>
                    <a:pt x="15645" y="26369"/>
                    <a:pt x="15645" y="16893"/>
                  </a:cubicBezTo>
                  <a:cubicBezTo>
                    <a:pt x="15645" y="7416"/>
                    <a:pt x="11940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0798814-5E8E-423A-87E3-5DF6AED2CF9D}"/>
                </a:ext>
              </a:extLst>
            </p:cNvPr>
            <p:cNvSpPr/>
            <p:nvPr/>
          </p:nvSpPr>
          <p:spPr>
            <a:xfrm>
              <a:off x="4711834" y="6390053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142 h 78695"/>
                <a:gd name="connsiteX2" fmla="*/ 7822 w 15644"/>
                <a:gd name="connsiteY2" fmla="*/ 78695 h 78695"/>
                <a:gd name="connsiteX3" fmla="*/ 15645 w 15644"/>
                <a:gd name="connsiteY3" fmla="*/ 39142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142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142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999B062-079E-4ED0-91D1-9F196F767A92}"/>
                </a:ext>
              </a:extLst>
            </p:cNvPr>
            <p:cNvSpPr/>
            <p:nvPr/>
          </p:nvSpPr>
          <p:spPr>
            <a:xfrm>
              <a:off x="4786353" y="6368216"/>
              <a:ext cx="25114" cy="125665"/>
            </a:xfrm>
            <a:custGeom>
              <a:avLst/>
              <a:gdLst>
                <a:gd name="connsiteX0" fmla="*/ 12763 w 25114"/>
                <a:gd name="connsiteY0" fmla="*/ 0 h 125665"/>
                <a:gd name="connsiteX1" fmla="*/ 0 w 25114"/>
                <a:gd name="connsiteY1" fmla="*/ 62627 h 125665"/>
                <a:gd name="connsiteX2" fmla="*/ 12763 w 25114"/>
                <a:gd name="connsiteY2" fmla="*/ 125665 h 125665"/>
                <a:gd name="connsiteX3" fmla="*/ 25114 w 25114"/>
                <a:gd name="connsiteY3" fmla="*/ 62627 h 125665"/>
                <a:gd name="connsiteX4" fmla="*/ 12763 w 25114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14" h="125665">
                  <a:moveTo>
                    <a:pt x="12763" y="0"/>
                  </a:moveTo>
                  <a:cubicBezTo>
                    <a:pt x="5764" y="0"/>
                    <a:pt x="0" y="28017"/>
                    <a:pt x="0" y="62627"/>
                  </a:cubicBezTo>
                  <a:cubicBezTo>
                    <a:pt x="0" y="97648"/>
                    <a:pt x="5764" y="125665"/>
                    <a:pt x="12763" y="125665"/>
                  </a:cubicBezTo>
                  <a:cubicBezTo>
                    <a:pt x="19350" y="125665"/>
                    <a:pt x="25114" y="97648"/>
                    <a:pt x="25114" y="62627"/>
                  </a:cubicBezTo>
                  <a:cubicBezTo>
                    <a:pt x="25114" y="28017"/>
                    <a:pt x="19350" y="0"/>
                    <a:pt x="12763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74991E3C-42C6-4490-9B4A-3A874F38CD39}"/>
                </a:ext>
              </a:extLst>
            </p:cNvPr>
            <p:cNvSpPr/>
            <p:nvPr/>
          </p:nvSpPr>
          <p:spPr>
            <a:xfrm>
              <a:off x="4856755" y="6280456"/>
              <a:ext cx="41583" cy="299125"/>
            </a:xfrm>
            <a:custGeom>
              <a:avLst/>
              <a:gdLst>
                <a:gd name="connsiteX0" fmla="*/ 20997 w 41582"/>
                <a:gd name="connsiteY0" fmla="*/ 0 h 299124"/>
                <a:gd name="connsiteX1" fmla="*/ 0 w 41582"/>
                <a:gd name="connsiteY1" fmla="*/ 149562 h 299124"/>
                <a:gd name="connsiteX2" fmla="*/ 20997 w 41582"/>
                <a:gd name="connsiteY2" fmla="*/ 299125 h 299124"/>
                <a:gd name="connsiteX3" fmla="*/ 41583 w 41582"/>
                <a:gd name="connsiteY3" fmla="*/ 149562 h 299124"/>
                <a:gd name="connsiteX4" fmla="*/ 20997 w 41582"/>
                <a:gd name="connsiteY4" fmla="*/ 0 h 29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299124">
                  <a:moveTo>
                    <a:pt x="20997" y="0"/>
                  </a:moveTo>
                  <a:cubicBezTo>
                    <a:pt x="9469" y="0"/>
                    <a:pt x="0" y="67159"/>
                    <a:pt x="0" y="149562"/>
                  </a:cubicBezTo>
                  <a:cubicBezTo>
                    <a:pt x="0" y="232378"/>
                    <a:pt x="9469" y="299125"/>
                    <a:pt x="20997" y="299125"/>
                  </a:cubicBezTo>
                  <a:cubicBezTo>
                    <a:pt x="32525" y="299125"/>
                    <a:pt x="41583" y="232378"/>
                    <a:pt x="41583" y="149562"/>
                  </a:cubicBezTo>
                  <a:cubicBezTo>
                    <a:pt x="41583" y="67159"/>
                    <a:pt x="32525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4A5EB15-4731-4AEB-90FA-1BECA493450D}"/>
                </a:ext>
              </a:extLst>
            </p:cNvPr>
            <p:cNvSpPr/>
            <p:nvPr/>
          </p:nvSpPr>
          <p:spPr>
            <a:xfrm>
              <a:off x="4935392" y="6168388"/>
              <a:ext cx="41583" cy="528207"/>
            </a:xfrm>
            <a:custGeom>
              <a:avLst/>
              <a:gdLst>
                <a:gd name="connsiteX0" fmla="*/ 20997 w 41582"/>
                <a:gd name="connsiteY0" fmla="*/ 0 h 528206"/>
                <a:gd name="connsiteX1" fmla="*/ 0 w 41582"/>
                <a:gd name="connsiteY1" fmla="*/ 264103 h 528206"/>
                <a:gd name="connsiteX2" fmla="*/ 20997 w 41582"/>
                <a:gd name="connsiteY2" fmla="*/ 528207 h 528206"/>
                <a:gd name="connsiteX3" fmla="*/ 41583 w 41582"/>
                <a:gd name="connsiteY3" fmla="*/ 264103 h 528206"/>
                <a:gd name="connsiteX4" fmla="*/ 20997 w 41582"/>
                <a:gd name="connsiteY4" fmla="*/ 0 h 52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528206">
                  <a:moveTo>
                    <a:pt x="20997" y="0"/>
                  </a:moveTo>
                  <a:cubicBezTo>
                    <a:pt x="9469" y="0"/>
                    <a:pt x="0" y="118249"/>
                    <a:pt x="0" y="264103"/>
                  </a:cubicBezTo>
                  <a:cubicBezTo>
                    <a:pt x="0" y="409958"/>
                    <a:pt x="9469" y="528207"/>
                    <a:pt x="20997" y="528207"/>
                  </a:cubicBezTo>
                  <a:cubicBezTo>
                    <a:pt x="32113" y="528207"/>
                    <a:pt x="41583" y="409958"/>
                    <a:pt x="41583" y="264103"/>
                  </a:cubicBezTo>
                  <a:cubicBezTo>
                    <a:pt x="41583" y="118249"/>
                    <a:pt x="32113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6B90E30-CCF3-4FDF-925C-28E6A60EFE02}"/>
                </a:ext>
              </a:extLst>
            </p:cNvPr>
            <p:cNvSpPr/>
            <p:nvPr/>
          </p:nvSpPr>
          <p:spPr>
            <a:xfrm>
              <a:off x="5009499" y="6106997"/>
              <a:ext cx="50640" cy="647280"/>
            </a:xfrm>
            <a:custGeom>
              <a:avLst/>
              <a:gdLst>
                <a:gd name="connsiteX0" fmla="*/ 25114 w 50640"/>
                <a:gd name="connsiteY0" fmla="*/ 0 h 647280"/>
                <a:gd name="connsiteX1" fmla="*/ 0 w 50640"/>
                <a:gd name="connsiteY1" fmla="*/ 323434 h 647280"/>
                <a:gd name="connsiteX2" fmla="*/ 25114 w 50640"/>
                <a:gd name="connsiteY2" fmla="*/ 647280 h 647280"/>
                <a:gd name="connsiteX3" fmla="*/ 50640 w 50640"/>
                <a:gd name="connsiteY3" fmla="*/ 323434 h 647280"/>
                <a:gd name="connsiteX4" fmla="*/ 25114 w 50640"/>
                <a:gd name="connsiteY4" fmla="*/ 0 h 64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40" h="647280">
                  <a:moveTo>
                    <a:pt x="25114" y="0"/>
                  </a:moveTo>
                  <a:cubicBezTo>
                    <a:pt x="11116" y="0"/>
                    <a:pt x="0" y="145030"/>
                    <a:pt x="0" y="323434"/>
                  </a:cubicBezTo>
                  <a:cubicBezTo>
                    <a:pt x="0" y="502250"/>
                    <a:pt x="11116" y="647280"/>
                    <a:pt x="25114" y="647280"/>
                  </a:cubicBezTo>
                  <a:cubicBezTo>
                    <a:pt x="39524" y="647280"/>
                    <a:pt x="50640" y="502250"/>
                    <a:pt x="50640" y="323434"/>
                  </a:cubicBezTo>
                  <a:cubicBezTo>
                    <a:pt x="50640" y="145030"/>
                    <a:pt x="39524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3DADA44-D563-47E8-B944-B19DE3F60CBB}"/>
                </a:ext>
              </a:extLst>
            </p:cNvPr>
            <p:cNvSpPr/>
            <p:nvPr/>
          </p:nvSpPr>
          <p:spPr>
            <a:xfrm>
              <a:off x="5086489" y="6088456"/>
              <a:ext cx="53934" cy="684362"/>
            </a:xfrm>
            <a:custGeom>
              <a:avLst/>
              <a:gdLst>
                <a:gd name="connsiteX0" fmla="*/ 26761 w 53933"/>
                <a:gd name="connsiteY0" fmla="*/ 0 h 684361"/>
                <a:gd name="connsiteX1" fmla="*/ 0 w 53933"/>
                <a:gd name="connsiteY1" fmla="*/ 341975 h 684361"/>
                <a:gd name="connsiteX2" fmla="*/ 26761 w 53933"/>
                <a:gd name="connsiteY2" fmla="*/ 684362 h 684361"/>
                <a:gd name="connsiteX3" fmla="*/ 53934 w 53933"/>
                <a:gd name="connsiteY3" fmla="*/ 341975 h 684361"/>
                <a:gd name="connsiteX4" fmla="*/ 26761 w 53933"/>
                <a:gd name="connsiteY4" fmla="*/ 0 h 68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3" h="684361">
                  <a:moveTo>
                    <a:pt x="26761" y="0"/>
                  </a:moveTo>
                  <a:cubicBezTo>
                    <a:pt x="11940" y="0"/>
                    <a:pt x="0" y="153271"/>
                    <a:pt x="0" y="341975"/>
                  </a:cubicBezTo>
                  <a:cubicBezTo>
                    <a:pt x="0" y="531091"/>
                    <a:pt x="11940" y="684362"/>
                    <a:pt x="26761" y="684362"/>
                  </a:cubicBezTo>
                  <a:cubicBezTo>
                    <a:pt x="41994" y="684362"/>
                    <a:pt x="53934" y="531091"/>
                    <a:pt x="53934" y="341975"/>
                  </a:cubicBezTo>
                  <a:cubicBezTo>
                    <a:pt x="53934" y="153271"/>
                    <a:pt x="41994" y="0"/>
                    <a:pt x="26761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D287BA2B-DAD5-4B70-8EAB-0EB35F2E37B8}"/>
                </a:ext>
              </a:extLst>
            </p:cNvPr>
            <p:cNvSpPr/>
            <p:nvPr/>
          </p:nvSpPr>
          <p:spPr>
            <a:xfrm>
              <a:off x="5168419" y="6132542"/>
              <a:ext cx="47346" cy="599486"/>
            </a:xfrm>
            <a:custGeom>
              <a:avLst/>
              <a:gdLst>
                <a:gd name="connsiteX0" fmla="*/ 23467 w 47346"/>
                <a:gd name="connsiteY0" fmla="*/ 0 h 599485"/>
                <a:gd name="connsiteX1" fmla="*/ 0 w 47346"/>
                <a:gd name="connsiteY1" fmla="*/ 299537 h 599485"/>
                <a:gd name="connsiteX2" fmla="*/ 23467 w 47346"/>
                <a:gd name="connsiteY2" fmla="*/ 599486 h 599485"/>
                <a:gd name="connsiteX3" fmla="*/ 47346 w 47346"/>
                <a:gd name="connsiteY3" fmla="*/ 299537 h 599485"/>
                <a:gd name="connsiteX4" fmla="*/ 23467 w 47346"/>
                <a:gd name="connsiteY4" fmla="*/ 0 h 59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9485">
                  <a:moveTo>
                    <a:pt x="23467" y="0"/>
                  </a:moveTo>
                  <a:cubicBezTo>
                    <a:pt x="10704" y="0"/>
                    <a:pt x="0" y="133906"/>
                    <a:pt x="0" y="299537"/>
                  </a:cubicBezTo>
                  <a:cubicBezTo>
                    <a:pt x="0" y="465168"/>
                    <a:pt x="10704" y="599486"/>
                    <a:pt x="23467" y="599486"/>
                  </a:cubicBezTo>
                  <a:cubicBezTo>
                    <a:pt x="36642" y="599486"/>
                    <a:pt x="47346" y="465168"/>
                    <a:pt x="47346" y="299537"/>
                  </a:cubicBezTo>
                  <a:cubicBezTo>
                    <a:pt x="47346" y="13390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CC92EE07-F9F1-48A5-8E34-16F2A3DFD7BD}"/>
                </a:ext>
              </a:extLst>
            </p:cNvPr>
            <p:cNvSpPr/>
            <p:nvPr/>
          </p:nvSpPr>
          <p:spPr>
            <a:xfrm>
              <a:off x="5247055" y="6119769"/>
              <a:ext cx="47346" cy="622971"/>
            </a:xfrm>
            <a:custGeom>
              <a:avLst/>
              <a:gdLst>
                <a:gd name="connsiteX0" fmla="*/ 23467 w 47346"/>
                <a:gd name="connsiteY0" fmla="*/ 0 h 622970"/>
                <a:gd name="connsiteX1" fmla="*/ 0 w 47346"/>
                <a:gd name="connsiteY1" fmla="*/ 311486 h 622970"/>
                <a:gd name="connsiteX2" fmla="*/ 23467 w 47346"/>
                <a:gd name="connsiteY2" fmla="*/ 622971 h 622970"/>
                <a:gd name="connsiteX3" fmla="*/ 47346 w 47346"/>
                <a:gd name="connsiteY3" fmla="*/ 311486 h 622970"/>
                <a:gd name="connsiteX4" fmla="*/ 23467 w 47346"/>
                <a:gd name="connsiteY4" fmla="*/ 0 h 6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2970">
                  <a:moveTo>
                    <a:pt x="23467" y="0"/>
                  </a:moveTo>
                  <a:cubicBezTo>
                    <a:pt x="10704" y="0"/>
                    <a:pt x="0" y="139262"/>
                    <a:pt x="0" y="311486"/>
                  </a:cubicBezTo>
                  <a:cubicBezTo>
                    <a:pt x="0" y="483297"/>
                    <a:pt x="10704" y="622971"/>
                    <a:pt x="23467" y="622971"/>
                  </a:cubicBezTo>
                  <a:cubicBezTo>
                    <a:pt x="36642" y="622971"/>
                    <a:pt x="47346" y="483297"/>
                    <a:pt x="47346" y="311486"/>
                  </a:cubicBezTo>
                  <a:cubicBezTo>
                    <a:pt x="47346" y="13926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5525876-5C23-4965-8732-3D90421DDB17}"/>
                </a:ext>
              </a:extLst>
            </p:cNvPr>
            <p:cNvSpPr/>
            <p:nvPr/>
          </p:nvSpPr>
          <p:spPr>
            <a:xfrm>
              <a:off x="5325691" y="6148611"/>
              <a:ext cx="47346" cy="564876"/>
            </a:xfrm>
            <a:custGeom>
              <a:avLst/>
              <a:gdLst>
                <a:gd name="connsiteX0" fmla="*/ 23467 w 47346"/>
                <a:gd name="connsiteY0" fmla="*/ 0 h 564876"/>
                <a:gd name="connsiteX1" fmla="*/ 0 w 47346"/>
                <a:gd name="connsiteY1" fmla="*/ 282644 h 564876"/>
                <a:gd name="connsiteX2" fmla="*/ 23467 w 47346"/>
                <a:gd name="connsiteY2" fmla="*/ 564877 h 564876"/>
                <a:gd name="connsiteX3" fmla="*/ 47346 w 47346"/>
                <a:gd name="connsiteY3" fmla="*/ 282644 h 564876"/>
                <a:gd name="connsiteX4" fmla="*/ 23467 w 47346"/>
                <a:gd name="connsiteY4" fmla="*/ 0 h 56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64876">
                  <a:moveTo>
                    <a:pt x="23467" y="0"/>
                  </a:moveTo>
                  <a:cubicBezTo>
                    <a:pt x="10704" y="0"/>
                    <a:pt x="0" y="126489"/>
                    <a:pt x="0" y="282644"/>
                  </a:cubicBezTo>
                  <a:cubicBezTo>
                    <a:pt x="0" y="438387"/>
                    <a:pt x="10704" y="564877"/>
                    <a:pt x="23467" y="564877"/>
                  </a:cubicBezTo>
                  <a:cubicBezTo>
                    <a:pt x="36642" y="564877"/>
                    <a:pt x="47346" y="438387"/>
                    <a:pt x="47346" y="282644"/>
                  </a:cubicBezTo>
                  <a:cubicBezTo>
                    <a:pt x="47346" y="126489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2E11CB2-7730-4773-BD62-D42FA6795E0D}"/>
                </a:ext>
              </a:extLst>
            </p:cNvPr>
            <p:cNvSpPr/>
            <p:nvPr/>
          </p:nvSpPr>
          <p:spPr>
            <a:xfrm>
              <a:off x="5404328" y="6127186"/>
              <a:ext cx="47346" cy="597426"/>
            </a:xfrm>
            <a:custGeom>
              <a:avLst/>
              <a:gdLst>
                <a:gd name="connsiteX0" fmla="*/ 23879 w 47346"/>
                <a:gd name="connsiteY0" fmla="*/ 0 h 597425"/>
                <a:gd name="connsiteX1" fmla="*/ 0 w 47346"/>
                <a:gd name="connsiteY1" fmla="*/ 298713 h 597425"/>
                <a:gd name="connsiteX2" fmla="*/ 23879 w 47346"/>
                <a:gd name="connsiteY2" fmla="*/ 597426 h 597425"/>
                <a:gd name="connsiteX3" fmla="*/ 47346 w 47346"/>
                <a:gd name="connsiteY3" fmla="*/ 298713 h 597425"/>
                <a:gd name="connsiteX4" fmla="*/ 23879 w 47346"/>
                <a:gd name="connsiteY4" fmla="*/ 0 h 59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7425">
                  <a:moveTo>
                    <a:pt x="23879" y="0"/>
                  </a:moveTo>
                  <a:cubicBezTo>
                    <a:pt x="10704" y="0"/>
                    <a:pt x="0" y="133906"/>
                    <a:pt x="0" y="298713"/>
                  </a:cubicBezTo>
                  <a:cubicBezTo>
                    <a:pt x="0" y="463520"/>
                    <a:pt x="10704" y="597426"/>
                    <a:pt x="23879" y="597426"/>
                  </a:cubicBezTo>
                  <a:cubicBezTo>
                    <a:pt x="36642" y="597426"/>
                    <a:pt x="47346" y="463520"/>
                    <a:pt x="47346" y="298713"/>
                  </a:cubicBezTo>
                  <a:cubicBezTo>
                    <a:pt x="47346" y="133906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FEED764-9BC1-4E8A-9992-9DC69AB3B5C1}"/>
                </a:ext>
              </a:extLst>
            </p:cNvPr>
            <p:cNvSpPr/>
            <p:nvPr/>
          </p:nvSpPr>
          <p:spPr>
            <a:xfrm>
              <a:off x="5482964" y="6088044"/>
              <a:ext cx="46935" cy="681478"/>
            </a:xfrm>
            <a:custGeom>
              <a:avLst/>
              <a:gdLst>
                <a:gd name="connsiteX0" fmla="*/ 23467 w 46934"/>
                <a:gd name="connsiteY0" fmla="*/ 0 h 681477"/>
                <a:gd name="connsiteX1" fmla="*/ 0 w 46934"/>
                <a:gd name="connsiteY1" fmla="*/ 340739 h 681477"/>
                <a:gd name="connsiteX2" fmla="*/ 23467 w 46934"/>
                <a:gd name="connsiteY2" fmla="*/ 681478 h 681477"/>
                <a:gd name="connsiteX3" fmla="*/ 46935 w 46934"/>
                <a:gd name="connsiteY3" fmla="*/ 340739 h 681477"/>
                <a:gd name="connsiteX4" fmla="*/ 23467 w 46934"/>
                <a:gd name="connsiteY4" fmla="*/ 0 h 68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681477">
                  <a:moveTo>
                    <a:pt x="23467" y="0"/>
                  </a:moveTo>
                  <a:cubicBezTo>
                    <a:pt x="10293" y="0"/>
                    <a:pt x="0" y="152447"/>
                    <a:pt x="0" y="340739"/>
                  </a:cubicBezTo>
                  <a:cubicBezTo>
                    <a:pt x="0" y="528619"/>
                    <a:pt x="10293" y="681478"/>
                    <a:pt x="23467" y="681478"/>
                  </a:cubicBezTo>
                  <a:cubicBezTo>
                    <a:pt x="36642" y="681478"/>
                    <a:pt x="46935" y="528619"/>
                    <a:pt x="46935" y="340739"/>
                  </a:cubicBezTo>
                  <a:cubicBezTo>
                    <a:pt x="46935" y="15244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3AAA914-E7E0-43A0-8427-13BDBC4877A4}"/>
                </a:ext>
              </a:extLst>
            </p:cNvPr>
            <p:cNvSpPr/>
            <p:nvPr/>
          </p:nvSpPr>
          <p:spPr>
            <a:xfrm>
              <a:off x="5561600" y="6020061"/>
              <a:ext cx="46935" cy="823212"/>
            </a:xfrm>
            <a:custGeom>
              <a:avLst/>
              <a:gdLst>
                <a:gd name="connsiteX0" fmla="*/ 23467 w 46934"/>
                <a:gd name="connsiteY0" fmla="*/ 0 h 823211"/>
                <a:gd name="connsiteX1" fmla="*/ 0 w 46934"/>
                <a:gd name="connsiteY1" fmla="*/ 411606 h 823211"/>
                <a:gd name="connsiteX2" fmla="*/ 23467 w 46934"/>
                <a:gd name="connsiteY2" fmla="*/ 823212 h 823211"/>
                <a:gd name="connsiteX3" fmla="*/ 46935 w 46934"/>
                <a:gd name="connsiteY3" fmla="*/ 411606 h 823211"/>
                <a:gd name="connsiteX4" fmla="*/ 23467 w 46934"/>
                <a:gd name="connsiteY4" fmla="*/ 0 h 82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823211">
                  <a:moveTo>
                    <a:pt x="23467" y="0"/>
                  </a:moveTo>
                  <a:cubicBezTo>
                    <a:pt x="10293" y="0"/>
                    <a:pt x="0" y="184172"/>
                    <a:pt x="0" y="411606"/>
                  </a:cubicBezTo>
                  <a:cubicBezTo>
                    <a:pt x="0" y="639040"/>
                    <a:pt x="10293" y="823212"/>
                    <a:pt x="23467" y="823212"/>
                  </a:cubicBezTo>
                  <a:cubicBezTo>
                    <a:pt x="36642" y="823212"/>
                    <a:pt x="46935" y="639040"/>
                    <a:pt x="46935" y="411606"/>
                  </a:cubicBezTo>
                  <a:cubicBezTo>
                    <a:pt x="46935" y="18417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8CA915D7-E997-4086-BE1D-78A6972A5B47}"/>
                </a:ext>
              </a:extLst>
            </p:cNvPr>
            <p:cNvSpPr/>
            <p:nvPr/>
          </p:nvSpPr>
          <p:spPr>
            <a:xfrm>
              <a:off x="5638590" y="5994104"/>
              <a:ext cx="50228" cy="877186"/>
            </a:xfrm>
            <a:custGeom>
              <a:avLst/>
              <a:gdLst>
                <a:gd name="connsiteX0" fmla="*/ 25114 w 50228"/>
                <a:gd name="connsiteY0" fmla="*/ 0 h 877186"/>
                <a:gd name="connsiteX1" fmla="*/ 0 w 50228"/>
                <a:gd name="connsiteY1" fmla="*/ 438387 h 877186"/>
                <a:gd name="connsiteX2" fmla="*/ 25114 w 50228"/>
                <a:gd name="connsiteY2" fmla="*/ 877186 h 877186"/>
                <a:gd name="connsiteX3" fmla="*/ 50228 w 50228"/>
                <a:gd name="connsiteY3" fmla="*/ 438387 h 877186"/>
                <a:gd name="connsiteX4" fmla="*/ 25114 w 50228"/>
                <a:gd name="connsiteY4" fmla="*/ 0 h 8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28" h="877186">
                  <a:moveTo>
                    <a:pt x="25114" y="0"/>
                  </a:moveTo>
                  <a:cubicBezTo>
                    <a:pt x="11116" y="0"/>
                    <a:pt x="0" y="196533"/>
                    <a:pt x="0" y="438387"/>
                  </a:cubicBezTo>
                  <a:cubicBezTo>
                    <a:pt x="0" y="680654"/>
                    <a:pt x="11116" y="877186"/>
                    <a:pt x="25114" y="877186"/>
                  </a:cubicBezTo>
                  <a:cubicBezTo>
                    <a:pt x="39112" y="877186"/>
                    <a:pt x="50228" y="680654"/>
                    <a:pt x="50228" y="438387"/>
                  </a:cubicBezTo>
                  <a:cubicBezTo>
                    <a:pt x="50228" y="196533"/>
                    <a:pt x="39112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8D0270D-7BFA-4168-B96E-8D5DBF473C91}"/>
                </a:ext>
              </a:extLst>
            </p:cNvPr>
            <p:cNvSpPr/>
            <p:nvPr/>
          </p:nvSpPr>
          <p:spPr>
            <a:xfrm>
              <a:off x="5718461" y="6076920"/>
              <a:ext cx="47346" cy="707435"/>
            </a:xfrm>
            <a:custGeom>
              <a:avLst/>
              <a:gdLst>
                <a:gd name="connsiteX0" fmla="*/ 23879 w 47346"/>
                <a:gd name="connsiteY0" fmla="*/ 0 h 707434"/>
                <a:gd name="connsiteX1" fmla="*/ 0 w 47346"/>
                <a:gd name="connsiteY1" fmla="*/ 353923 h 707434"/>
                <a:gd name="connsiteX2" fmla="*/ 23879 w 47346"/>
                <a:gd name="connsiteY2" fmla="*/ 707435 h 707434"/>
                <a:gd name="connsiteX3" fmla="*/ 47346 w 47346"/>
                <a:gd name="connsiteY3" fmla="*/ 353923 h 707434"/>
                <a:gd name="connsiteX4" fmla="*/ 23879 w 47346"/>
                <a:gd name="connsiteY4" fmla="*/ 0 h 70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07434">
                  <a:moveTo>
                    <a:pt x="23879" y="0"/>
                  </a:moveTo>
                  <a:cubicBezTo>
                    <a:pt x="10704" y="0"/>
                    <a:pt x="0" y="158215"/>
                    <a:pt x="0" y="353923"/>
                  </a:cubicBezTo>
                  <a:cubicBezTo>
                    <a:pt x="0" y="549220"/>
                    <a:pt x="10704" y="707435"/>
                    <a:pt x="23879" y="707435"/>
                  </a:cubicBezTo>
                  <a:cubicBezTo>
                    <a:pt x="36642" y="707435"/>
                    <a:pt x="47346" y="549220"/>
                    <a:pt x="47346" y="353923"/>
                  </a:cubicBezTo>
                  <a:cubicBezTo>
                    <a:pt x="47346" y="158215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54D22B9-9D55-4812-9C3A-F547935AFA4C}"/>
                </a:ext>
              </a:extLst>
            </p:cNvPr>
            <p:cNvSpPr/>
            <p:nvPr/>
          </p:nvSpPr>
          <p:spPr>
            <a:xfrm>
              <a:off x="5797098" y="6114001"/>
              <a:ext cx="47346" cy="637392"/>
            </a:xfrm>
            <a:custGeom>
              <a:avLst/>
              <a:gdLst>
                <a:gd name="connsiteX0" fmla="*/ 23879 w 47346"/>
                <a:gd name="connsiteY0" fmla="*/ 0 h 637391"/>
                <a:gd name="connsiteX1" fmla="*/ 0 w 47346"/>
                <a:gd name="connsiteY1" fmla="*/ 318490 h 637391"/>
                <a:gd name="connsiteX2" fmla="*/ 23879 w 47346"/>
                <a:gd name="connsiteY2" fmla="*/ 637392 h 637391"/>
                <a:gd name="connsiteX3" fmla="*/ 47346 w 47346"/>
                <a:gd name="connsiteY3" fmla="*/ 318490 h 637391"/>
                <a:gd name="connsiteX4" fmla="*/ 23879 w 47346"/>
                <a:gd name="connsiteY4" fmla="*/ 0 h 63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37391">
                  <a:moveTo>
                    <a:pt x="23879" y="0"/>
                  </a:moveTo>
                  <a:cubicBezTo>
                    <a:pt x="10704" y="0"/>
                    <a:pt x="0" y="142558"/>
                    <a:pt x="0" y="318490"/>
                  </a:cubicBezTo>
                  <a:cubicBezTo>
                    <a:pt x="0" y="494421"/>
                    <a:pt x="10704" y="637392"/>
                    <a:pt x="23879" y="637392"/>
                  </a:cubicBezTo>
                  <a:cubicBezTo>
                    <a:pt x="36642" y="637392"/>
                    <a:pt x="47346" y="494421"/>
                    <a:pt x="47346" y="318490"/>
                  </a:cubicBezTo>
                  <a:cubicBezTo>
                    <a:pt x="47346" y="142558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B59317D-855D-4621-9A84-1780FD8F9A75}"/>
                </a:ext>
              </a:extLst>
            </p:cNvPr>
            <p:cNvSpPr/>
            <p:nvPr/>
          </p:nvSpPr>
          <p:spPr>
            <a:xfrm>
              <a:off x="5876146" y="6168388"/>
              <a:ext cx="47346" cy="532327"/>
            </a:xfrm>
            <a:custGeom>
              <a:avLst/>
              <a:gdLst>
                <a:gd name="connsiteX0" fmla="*/ 23467 w 47346"/>
                <a:gd name="connsiteY0" fmla="*/ 0 h 532327"/>
                <a:gd name="connsiteX1" fmla="*/ 0 w 47346"/>
                <a:gd name="connsiteY1" fmla="*/ 266164 h 532327"/>
                <a:gd name="connsiteX2" fmla="*/ 23467 w 47346"/>
                <a:gd name="connsiteY2" fmla="*/ 532327 h 532327"/>
                <a:gd name="connsiteX3" fmla="*/ 47346 w 47346"/>
                <a:gd name="connsiteY3" fmla="*/ 266164 h 532327"/>
                <a:gd name="connsiteX4" fmla="*/ 23467 w 47346"/>
                <a:gd name="connsiteY4" fmla="*/ 0 h 5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32327">
                  <a:moveTo>
                    <a:pt x="23467" y="0"/>
                  </a:moveTo>
                  <a:cubicBezTo>
                    <a:pt x="10704" y="0"/>
                    <a:pt x="0" y="119073"/>
                    <a:pt x="0" y="266164"/>
                  </a:cubicBezTo>
                  <a:cubicBezTo>
                    <a:pt x="0" y="413254"/>
                    <a:pt x="10704" y="532327"/>
                    <a:pt x="23467" y="532327"/>
                  </a:cubicBezTo>
                  <a:cubicBezTo>
                    <a:pt x="36642" y="532327"/>
                    <a:pt x="47346" y="413254"/>
                    <a:pt x="47346" y="266164"/>
                  </a:cubicBezTo>
                  <a:cubicBezTo>
                    <a:pt x="47346" y="119073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9EC3FAF-0FF4-437D-85EE-FF07B1D8E5AF}"/>
                </a:ext>
              </a:extLst>
            </p:cNvPr>
            <p:cNvSpPr/>
            <p:nvPr/>
          </p:nvSpPr>
          <p:spPr>
            <a:xfrm>
              <a:off x="5956429" y="6179924"/>
              <a:ext cx="42406" cy="508018"/>
            </a:xfrm>
            <a:custGeom>
              <a:avLst/>
              <a:gdLst>
                <a:gd name="connsiteX0" fmla="*/ 21409 w 42405"/>
                <a:gd name="connsiteY0" fmla="*/ 0 h 508018"/>
                <a:gd name="connsiteX1" fmla="*/ 0 w 42405"/>
                <a:gd name="connsiteY1" fmla="*/ 253803 h 508018"/>
                <a:gd name="connsiteX2" fmla="*/ 21409 w 42405"/>
                <a:gd name="connsiteY2" fmla="*/ 508018 h 508018"/>
                <a:gd name="connsiteX3" fmla="*/ 42406 w 42405"/>
                <a:gd name="connsiteY3" fmla="*/ 253803 h 508018"/>
                <a:gd name="connsiteX4" fmla="*/ 21409 w 42405"/>
                <a:gd name="connsiteY4" fmla="*/ 0 h 5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08018">
                  <a:moveTo>
                    <a:pt x="21409" y="0"/>
                  </a:moveTo>
                  <a:cubicBezTo>
                    <a:pt x="9469" y="0"/>
                    <a:pt x="0" y="113717"/>
                    <a:pt x="0" y="253803"/>
                  </a:cubicBezTo>
                  <a:cubicBezTo>
                    <a:pt x="0" y="394301"/>
                    <a:pt x="9469" y="508018"/>
                    <a:pt x="21409" y="508018"/>
                  </a:cubicBezTo>
                  <a:cubicBezTo>
                    <a:pt x="32937" y="508018"/>
                    <a:pt x="42406" y="394301"/>
                    <a:pt x="42406" y="253803"/>
                  </a:cubicBezTo>
                  <a:cubicBezTo>
                    <a:pt x="42406" y="113717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F4C81ED-AA18-4AB2-9063-FA28327031E4}"/>
                </a:ext>
              </a:extLst>
            </p:cNvPr>
            <p:cNvSpPr/>
            <p:nvPr/>
          </p:nvSpPr>
          <p:spPr>
            <a:xfrm>
              <a:off x="6033007" y="6157263"/>
              <a:ext cx="47346" cy="542628"/>
            </a:xfrm>
            <a:custGeom>
              <a:avLst/>
              <a:gdLst>
                <a:gd name="connsiteX0" fmla="*/ 23467 w 47346"/>
                <a:gd name="connsiteY0" fmla="*/ 0 h 542627"/>
                <a:gd name="connsiteX1" fmla="*/ 0 w 47346"/>
                <a:gd name="connsiteY1" fmla="*/ 271108 h 542627"/>
                <a:gd name="connsiteX2" fmla="*/ 23467 w 47346"/>
                <a:gd name="connsiteY2" fmla="*/ 542628 h 542627"/>
                <a:gd name="connsiteX3" fmla="*/ 47346 w 47346"/>
                <a:gd name="connsiteY3" fmla="*/ 271108 h 542627"/>
                <a:gd name="connsiteX4" fmla="*/ 23467 w 47346"/>
                <a:gd name="connsiteY4" fmla="*/ 0 h 5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42627">
                  <a:moveTo>
                    <a:pt x="23467" y="0"/>
                  </a:moveTo>
                  <a:cubicBezTo>
                    <a:pt x="10704" y="0"/>
                    <a:pt x="0" y="121545"/>
                    <a:pt x="0" y="271108"/>
                  </a:cubicBezTo>
                  <a:cubicBezTo>
                    <a:pt x="0" y="421082"/>
                    <a:pt x="10704" y="542628"/>
                    <a:pt x="23467" y="542628"/>
                  </a:cubicBezTo>
                  <a:cubicBezTo>
                    <a:pt x="36642" y="542628"/>
                    <a:pt x="47346" y="421082"/>
                    <a:pt x="47346" y="271108"/>
                  </a:cubicBezTo>
                  <a:cubicBezTo>
                    <a:pt x="47346" y="121545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9F63CE9-2514-48C0-BB52-5FBA0C2478E1}"/>
                </a:ext>
              </a:extLst>
            </p:cNvPr>
            <p:cNvSpPr/>
            <p:nvPr/>
          </p:nvSpPr>
          <p:spPr>
            <a:xfrm>
              <a:off x="6114113" y="6160147"/>
              <a:ext cx="42406" cy="541803"/>
            </a:xfrm>
            <a:custGeom>
              <a:avLst/>
              <a:gdLst>
                <a:gd name="connsiteX0" fmla="*/ 20997 w 42405"/>
                <a:gd name="connsiteY0" fmla="*/ 0 h 541803"/>
                <a:gd name="connsiteX1" fmla="*/ 0 w 42405"/>
                <a:gd name="connsiteY1" fmla="*/ 271108 h 541803"/>
                <a:gd name="connsiteX2" fmla="*/ 20997 w 42405"/>
                <a:gd name="connsiteY2" fmla="*/ 541804 h 541803"/>
                <a:gd name="connsiteX3" fmla="*/ 42406 w 42405"/>
                <a:gd name="connsiteY3" fmla="*/ 271108 h 541803"/>
                <a:gd name="connsiteX4" fmla="*/ 20997 w 42405"/>
                <a:gd name="connsiteY4" fmla="*/ 0 h 5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803">
                  <a:moveTo>
                    <a:pt x="20997" y="0"/>
                  </a:moveTo>
                  <a:cubicBezTo>
                    <a:pt x="9469" y="0"/>
                    <a:pt x="0" y="121133"/>
                    <a:pt x="0" y="271108"/>
                  </a:cubicBezTo>
                  <a:cubicBezTo>
                    <a:pt x="0" y="420670"/>
                    <a:pt x="9469" y="541804"/>
                    <a:pt x="20997" y="541804"/>
                  </a:cubicBezTo>
                  <a:cubicBezTo>
                    <a:pt x="32937" y="541804"/>
                    <a:pt x="42406" y="420670"/>
                    <a:pt x="42406" y="271108"/>
                  </a:cubicBezTo>
                  <a:cubicBezTo>
                    <a:pt x="42406" y="121133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4002FE7-7EC7-435F-BEC3-5EBE7AB78D44}"/>
                </a:ext>
              </a:extLst>
            </p:cNvPr>
            <p:cNvSpPr/>
            <p:nvPr/>
          </p:nvSpPr>
          <p:spPr>
            <a:xfrm>
              <a:off x="6190279" y="6118945"/>
              <a:ext cx="47346" cy="625855"/>
            </a:xfrm>
            <a:custGeom>
              <a:avLst/>
              <a:gdLst>
                <a:gd name="connsiteX0" fmla="*/ 23467 w 47346"/>
                <a:gd name="connsiteY0" fmla="*/ 0 h 625855"/>
                <a:gd name="connsiteX1" fmla="*/ 0 w 47346"/>
                <a:gd name="connsiteY1" fmla="*/ 313134 h 625855"/>
                <a:gd name="connsiteX2" fmla="*/ 23467 w 47346"/>
                <a:gd name="connsiteY2" fmla="*/ 625855 h 625855"/>
                <a:gd name="connsiteX3" fmla="*/ 47346 w 47346"/>
                <a:gd name="connsiteY3" fmla="*/ 313134 h 625855"/>
                <a:gd name="connsiteX4" fmla="*/ 23467 w 47346"/>
                <a:gd name="connsiteY4" fmla="*/ 0 h 62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5855">
                  <a:moveTo>
                    <a:pt x="23467" y="0"/>
                  </a:moveTo>
                  <a:cubicBezTo>
                    <a:pt x="10704" y="0"/>
                    <a:pt x="0" y="140086"/>
                    <a:pt x="0" y="313134"/>
                  </a:cubicBezTo>
                  <a:cubicBezTo>
                    <a:pt x="0" y="485769"/>
                    <a:pt x="10704" y="625855"/>
                    <a:pt x="23467" y="625855"/>
                  </a:cubicBezTo>
                  <a:cubicBezTo>
                    <a:pt x="36642" y="625855"/>
                    <a:pt x="47346" y="485769"/>
                    <a:pt x="47346" y="313134"/>
                  </a:cubicBezTo>
                  <a:cubicBezTo>
                    <a:pt x="47346" y="14008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3CBA244-06A2-4982-B4EF-6B5D78A6B29E}"/>
                </a:ext>
              </a:extLst>
            </p:cNvPr>
            <p:cNvSpPr/>
            <p:nvPr/>
          </p:nvSpPr>
          <p:spPr>
            <a:xfrm>
              <a:off x="6268916" y="6073211"/>
              <a:ext cx="47346" cy="717735"/>
            </a:xfrm>
            <a:custGeom>
              <a:avLst/>
              <a:gdLst>
                <a:gd name="connsiteX0" fmla="*/ 23467 w 47346"/>
                <a:gd name="connsiteY0" fmla="*/ 0 h 717735"/>
                <a:gd name="connsiteX1" fmla="*/ 0 w 47346"/>
                <a:gd name="connsiteY1" fmla="*/ 358868 h 717735"/>
                <a:gd name="connsiteX2" fmla="*/ 23467 w 47346"/>
                <a:gd name="connsiteY2" fmla="*/ 717735 h 717735"/>
                <a:gd name="connsiteX3" fmla="*/ 47346 w 47346"/>
                <a:gd name="connsiteY3" fmla="*/ 358868 h 717735"/>
                <a:gd name="connsiteX4" fmla="*/ 23467 w 47346"/>
                <a:gd name="connsiteY4" fmla="*/ 0 h 7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17735">
                  <a:moveTo>
                    <a:pt x="23467" y="0"/>
                  </a:moveTo>
                  <a:cubicBezTo>
                    <a:pt x="10704" y="0"/>
                    <a:pt x="0" y="160687"/>
                    <a:pt x="0" y="358868"/>
                  </a:cubicBezTo>
                  <a:cubicBezTo>
                    <a:pt x="0" y="557048"/>
                    <a:pt x="10704" y="717735"/>
                    <a:pt x="23467" y="717735"/>
                  </a:cubicBezTo>
                  <a:cubicBezTo>
                    <a:pt x="36642" y="717735"/>
                    <a:pt x="47346" y="557048"/>
                    <a:pt x="47346" y="358868"/>
                  </a:cubicBezTo>
                  <a:cubicBezTo>
                    <a:pt x="47346" y="16068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BC947777-6609-4EF5-9CFE-4FB327E5A995}"/>
                </a:ext>
              </a:extLst>
            </p:cNvPr>
            <p:cNvSpPr/>
            <p:nvPr/>
          </p:nvSpPr>
          <p:spPr>
            <a:xfrm>
              <a:off x="6350022" y="6130070"/>
              <a:ext cx="42406" cy="602782"/>
            </a:xfrm>
            <a:custGeom>
              <a:avLst/>
              <a:gdLst>
                <a:gd name="connsiteX0" fmla="*/ 20997 w 42405"/>
                <a:gd name="connsiteY0" fmla="*/ 0 h 602782"/>
                <a:gd name="connsiteX1" fmla="*/ 0 w 42405"/>
                <a:gd name="connsiteY1" fmla="*/ 301597 h 602782"/>
                <a:gd name="connsiteX2" fmla="*/ 20997 w 42405"/>
                <a:gd name="connsiteY2" fmla="*/ 602782 h 602782"/>
                <a:gd name="connsiteX3" fmla="*/ 42406 w 42405"/>
                <a:gd name="connsiteY3" fmla="*/ 301597 h 602782"/>
                <a:gd name="connsiteX4" fmla="*/ 20997 w 42405"/>
                <a:gd name="connsiteY4" fmla="*/ 0 h 60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02782">
                  <a:moveTo>
                    <a:pt x="20997" y="0"/>
                  </a:moveTo>
                  <a:cubicBezTo>
                    <a:pt x="9469" y="0"/>
                    <a:pt x="0" y="135142"/>
                    <a:pt x="0" y="301597"/>
                  </a:cubicBezTo>
                  <a:cubicBezTo>
                    <a:pt x="0" y="468052"/>
                    <a:pt x="9469" y="602782"/>
                    <a:pt x="20997" y="602782"/>
                  </a:cubicBezTo>
                  <a:cubicBezTo>
                    <a:pt x="32937" y="602782"/>
                    <a:pt x="42406" y="468052"/>
                    <a:pt x="42406" y="301597"/>
                  </a:cubicBezTo>
                  <a:cubicBezTo>
                    <a:pt x="42406" y="135142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216CDB1E-030B-4E22-983F-CD30049EA449}"/>
                </a:ext>
              </a:extLst>
            </p:cNvPr>
            <p:cNvSpPr/>
            <p:nvPr/>
          </p:nvSpPr>
          <p:spPr>
            <a:xfrm>
              <a:off x="6428658" y="6105349"/>
              <a:ext cx="42406" cy="654284"/>
            </a:xfrm>
            <a:custGeom>
              <a:avLst/>
              <a:gdLst>
                <a:gd name="connsiteX0" fmla="*/ 20997 w 42405"/>
                <a:gd name="connsiteY0" fmla="*/ 0 h 654284"/>
                <a:gd name="connsiteX1" fmla="*/ 0 w 42405"/>
                <a:gd name="connsiteY1" fmla="*/ 327142 h 654284"/>
                <a:gd name="connsiteX2" fmla="*/ 20997 w 42405"/>
                <a:gd name="connsiteY2" fmla="*/ 654284 h 654284"/>
                <a:gd name="connsiteX3" fmla="*/ 42406 w 42405"/>
                <a:gd name="connsiteY3" fmla="*/ 327142 h 654284"/>
                <a:gd name="connsiteX4" fmla="*/ 20997 w 42405"/>
                <a:gd name="connsiteY4" fmla="*/ 0 h 65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54284">
                  <a:moveTo>
                    <a:pt x="20997" y="0"/>
                  </a:moveTo>
                  <a:cubicBezTo>
                    <a:pt x="9469" y="0"/>
                    <a:pt x="0" y="146266"/>
                    <a:pt x="0" y="327142"/>
                  </a:cubicBezTo>
                  <a:cubicBezTo>
                    <a:pt x="0" y="508018"/>
                    <a:pt x="9469" y="654284"/>
                    <a:pt x="20997" y="654284"/>
                  </a:cubicBezTo>
                  <a:cubicBezTo>
                    <a:pt x="32937" y="654284"/>
                    <a:pt x="42406" y="508018"/>
                    <a:pt x="42406" y="327142"/>
                  </a:cubicBezTo>
                  <a:cubicBezTo>
                    <a:pt x="42406" y="146266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63AE02BD-ED9D-455D-876C-AEC1DDA35058}"/>
                </a:ext>
              </a:extLst>
            </p:cNvPr>
            <p:cNvSpPr/>
            <p:nvPr/>
          </p:nvSpPr>
          <p:spPr>
            <a:xfrm>
              <a:off x="6507295" y="6131718"/>
              <a:ext cx="42406" cy="595366"/>
            </a:xfrm>
            <a:custGeom>
              <a:avLst/>
              <a:gdLst>
                <a:gd name="connsiteX0" fmla="*/ 21409 w 42405"/>
                <a:gd name="connsiteY0" fmla="*/ 0 h 595365"/>
                <a:gd name="connsiteX1" fmla="*/ 0 w 42405"/>
                <a:gd name="connsiteY1" fmla="*/ 297477 h 595365"/>
                <a:gd name="connsiteX2" fmla="*/ 21409 w 42405"/>
                <a:gd name="connsiteY2" fmla="*/ 595366 h 595365"/>
                <a:gd name="connsiteX3" fmla="*/ 42406 w 42405"/>
                <a:gd name="connsiteY3" fmla="*/ 297477 h 595365"/>
                <a:gd name="connsiteX4" fmla="*/ 21409 w 42405"/>
                <a:gd name="connsiteY4" fmla="*/ 0 h 59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95365">
                  <a:moveTo>
                    <a:pt x="21409" y="0"/>
                  </a:moveTo>
                  <a:cubicBezTo>
                    <a:pt x="9881" y="0"/>
                    <a:pt x="0" y="133082"/>
                    <a:pt x="0" y="297477"/>
                  </a:cubicBezTo>
                  <a:cubicBezTo>
                    <a:pt x="0" y="462284"/>
                    <a:pt x="9469" y="595366"/>
                    <a:pt x="21409" y="595366"/>
                  </a:cubicBezTo>
                  <a:cubicBezTo>
                    <a:pt x="32937" y="595366"/>
                    <a:pt x="42406" y="462284"/>
                    <a:pt x="42406" y="297477"/>
                  </a:cubicBezTo>
                  <a:cubicBezTo>
                    <a:pt x="42818" y="133082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90BE516-119C-430C-B106-0C30B302C0C8}"/>
                </a:ext>
              </a:extLst>
            </p:cNvPr>
            <p:cNvSpPr/>
            <p:nvPr/>
          </p:nvSpPr>
          <p:spPr>
            <a:xfrm>
              <a:off x="6585519" y="6159323"/>
              <a:ext cx="42406" cy="541391"/>
            </a:xfrm>
            <a:custGeom>
              <a:avLst/>
              <a:gdLst>
                <a:gd name="connsiteX0" fmla="*/ 21409 w 42405"/>
                <a:gd name="connsiteY0" fmla="*/ 0 h 541391"/>
                <a:gd name="connsiteX1" fmla="*/ 0 w 42405"/>
                <a:gd name="connsiteY1" fmla="*/ 270696 h 541391"/>
                <a:gd name="connsiteX2" fmla="*/ 21409 w 42405"/>
                <a:gd name="connsiteY2" fmla="*/ 541391 h 541391"/>
                <a:gd name="connsiteX3" fmla="*/ 42406 w 42405"/>
                <a:gd name="connsiteY3" fmla="*/ 270696 h 541391"/>
                <a:gd name="connsiteX4" fmla="*/ 21409 w 42405"/>
                <a:gd name="connsiteY4" fmla="*/ 0 h 54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391">
                  <a:moveTo>
                    <a:pt x="21409" y="0"/>
                  </a:moveTo>
                  <a:cubicBezTo>
                    <a:pt x="9469" y="0"/>
                    <a:pt x="0" y="121133"/>
                    <a:pt x="0" y="270696"/>
                  </a:cubicBezTo>
                  <a:cubicBezTo>
                    <a:pt x="0" y="420258"/>
                    <a:pt x="9469" y="541391"/>
                    <a:pt x="21409" y="541391"/>
                  </a:cubicBezTo>
                  <a:cubicBezTo>
                    <a:pt x="32937" y="541391"/>
                    <a:pt x="42406" y="420258"/>
                    <a:pt x="42406" y="270696"/>
                  </a:cubicBezTo>
                  <a:cubicBezTo>
                    <a:pt x="42406" y="121133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252C698-971D-494B-AD9F-B52C26813E04}"/>
                </a:ext>
              </a:extLst>
            </p:cNvPr>
            <p:cNvSpPr/>
            <p:nvPr/>
          </p:nvSpPr>
          <p:spPr>
            <a:xfrm>
              <a:off x="6664156" y="6176628"/>
              <a:ext cx="42406" cy="510078"/>
            </a:xfrm>
            <a:custGeom>
              <a:avLst/>
              <a:gdLst>
                <a:gd name="connsiteX0" fmla="*/ 21409 w 42405"/>
                <a:gd name="connsiteY0" fmla="*/ 0 h 510078"/>
                <a:gd name="connsiteX1" fmla="*/ 0 w 42405"/>
                <a:gd name="connsiteY1" fmla="*/ 255039 h 510078"/>
                <a:gd name="connsiteX2" fmla="*/ 21409 w 42405"/>
                <a:gd name="connsiteY2" fmla="*/ 510078 h 510078"/>
                <a:gd name="connsiteX3" fmla="*/ 42406 w 42405"/>
                <a:gd name="connsiteY3" fmla="*/ 255039 h 510078"/>
                <a:gd name="connsiteX4" fmla="*/ 21409 w 42405"/>
                <a:gd name="connsiteY4" fmla="*/ 0 h 5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10078">
                  <a:moveTo>
                    <a:pt x="21409" y="0"/>
                  </a:moveTo>
                  <a:cubicBezTo>
                    <a:pt x="9469" y="0"/>
                    <a:pt x="0" y="114129"/>
                    <a:pt x="0" y="255039"/>
                  </a:cubicBezTo>
                  <a:cubicBezTo>
                    <a:pt x="0" y="395949"/>
                    <a:pt x="9469" y="510078"/>
                    <a:pt x="21409" y="510078"/>
                  </a:cubicBezTo>
                  <a:cubicBezTo>
                    <a:pt x="32937" y="510078"/>
                    <a:pt x="42406" y="395949"/>
                    <a:pt x="42406" y="255039"/>
                  </a:cubicBezTo>
                  <a:cubicBezTo>
                    <a:pt x="42406" y="11412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33DB3113-C419-42AF-907C-7C5B7D3153A5}"/>
                </a:ext>
              </a:extLst>
            </p:cNvPr>
            <p:cNvSpPr/>
            <p:nvPr/>
          </p:nvSpPr>
          <p:spPr>
            <a:xfrm>
              <a:off x="6742792" y="6188988"/>
              <a:ext cx="42406" cy="488241"/>
            </a:xfrm>
            <a:custGeom>
              <a:avLst/>
              <a:gdLst>
                <a:gd name="connsiteX0" fmla="*/ 21409 w 42405"/>
                <a:gd name="connsiteY0" fmla="*/ 0 h 488241"/>
                <a:gd name="connsiteX1" fmla="*/ 0 w 42405"/>
                <a:gd name="connsiteY1" fmla="*/ 243915 h 488241"/>
                <a:gd name="connsiteX2" fmla="*/ 21409 w 42405"/>
                <a:gd name="connsiteY2" fmla="*/ 488241 h 488241"/>
                <a:gd name="connsiteX3" fmla="*/ 42406 w 42405"/>
                <a:gd name="connsiteY3" fmla="*/ 243915 h 488241"/>
                <a:gd name="connsiteX4" fmla="*/ 21409 w 42405"/>
                <a:gd name="connsiteY4" fmla="*/ 0 h 48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488241">
                  <a:moveTo>
                    <a:pt x="21409" y="0"/>
                  </a:moveTo>
                  <a:cubicBezTo>
                    <a:pt x="9469" y="0"/>
                    <a:pt x="0" y="109185"/>
                    <a:pt x="0" y="243915"/>
                  </a:cubicBezTo>
                  <a:cubicBezTo>
                    <a:pt x="0" y="379056"/>
                    <a:pt x="9469" y="488241"/>
                    <a:pt x="21409" y="488241"/>
                  </a:cubicBezTo>
                  <a:cubicBezTo>
                    <a:pt x="32937" y="488241"/>
                    <a:pt x="42406" y="379056"/>
                    <a:pt x="42406" y="243915"/>
                  </a:cubicBezTo>
                  <a:cubicBezTo>
                    <a:pt x="42406" y="109185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99CE1AA-C778-4E79-86B7-E2AFCB8A1F48}"/>
                </a:ext>
              </a:extLst>
            </p:cNvPr>
            <p:cNvSpPr/>
            <p:nvPr/>
          </p:nvSpPr>
          <p:spPr>
            <a:xfrm>
              <a:off x="6818546" y="6154791"/>
              <a:ext cx="48170" cy="551692"/>
            </a:xfrm>
            <a:custGeom>
              <a:avLst/>
              <a:gdLst>
                <a:gd name="connsiteX0" fmla="*/ 24291 w 48169"/>
                <a:gd name="connsiteY0" fmla="*/ 0 h 551691"/>
                <a:gd name="connsiteX1" fmla="*/ 0 w 48169"/>
                <a:gd name="connsiteY1" fmla="*/ 275640 h 551691"/>
                <a:gd name="connsiteX2" fmla="*/ 24291 w 48169"/>
                <a:gd name="connsiteY2" fmla="*/ 551692 h 551691"/>
                <a:gd name="connsiteX3" fmla="*/ 48170 w 48169"/>
                <a:gd name="connsiteY3" fmla="*/ 275640 h 551691"/>
                <a:gd name="connsiteX4" fmla="*/ 24291 w 48169"/>
                <a:gd name="connsiteY4" fmla="*/ 0 h 55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1691">
                  <a:moveTo>
                    <a:pt x="24291" y="0"/>
                  </a:moveTo>
                  <a:cubicBezTo>
                    <a:pt x="11116" y="0"/>
                    <a:pt x="0" y="123605"/>
                    <a:pt x="0" y="275640"/>
                  </a:cubicBezTo>
                  <a:cubicBezTo>
                    <a:pt x="0" y="428087"/>
                    <a:pt x="11116" y="551692"/>
                    <a:pt x="24291" y="551692"/>
                  </a:cubicBezTo>
                  <a:cubicBezTo>
                    <a:pt x="37465" y="551692"/>
                    <a:pt x="48170" y="428087"/>
                    <a:pt x="48170" y="275640"/>
                  </a:cubicBezTo>
                  <a:cubicBezTo>
                    <a:pt x="48170" y="123605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83C6191E-B453-4109-8B26-E1A5306D8439}"/>
                </a:ext>
              </a:extLst>
            </p:cNvPr>
            <p:cNvSpPr/>
            <p:nvPr/>
          </p:nvSpPr>
          <p:spPr>
            <a:xfrm>
              <a:off x="6897183" y="6137074"/>
              <a:ext cx="48170" cy="593718"/>
            </a:xfrm>
            <a:custGeom>
              <a:avLst/>
              <a:gdLst>
                <a:gd name="connsiteX0" fmla="*/ 24291 w 48169"/>
                <a:gd name="connsiteY0" fmla="*/ 0 h 593717"/>
                <a:gd name="connsiteX1" fmla="*/ 0 w 48169"/>
                <a:gd name="connsiteY1" fmla="*/ 296653 h 593717"/>
                <a:gd name="connsiteX2" fmla="*/ 24291 w 48169"/>
                <a:gd name="connsiteY2" fmla="*/ 593718 h 593717"/>
                <a:gd name="connsiteX3" fmla="*/ 48170 w 48169"/>
                <a:gd name="connsiteY3" fmla="*/ 296653 h 593717"/>
                <a:gd name="connsiteX4" fmla="*/ 24291 w 48169"/>
                <a:gd name="connsiteY4" fmla="*/ 0 h 59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93717">
                  <a:moveTo>
                    <a:pt x="24291" y="0"/>
                  </a:moveTo>
                  <a:cubicBezTo>
                    <a:pt x="10704" y="0"/>
                    <a:pt x="0" y="132670"/>
                    <a:pt x="0" y="296653"/>
                  </a:cubicBezTo>
                  <a:cubicBezTo>
                    <a:pt x="0" y="460636"/>
                    <a:pt x="10704" y="593718"/>
                    <a:pt x="24291" y="593718"/>
                  </a:cubicBezTo>
                  <a:cubicBezTo>
                    <a:pt x="37465" y="593718"/>
                    <a:pt x="48170" y="460636"/>
                    <a:pt x="48170" y="296653"/>
                  </a:cubicBezTo>
                  <a:cubicBezTo>
                    <a:pt x="48170" y="132670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AA3F59E6-DA2B-44A0-BDA2-114954A1A3B7}"/>
                </a:ext>
              </a:extLst>
            </p:cNvPr>
            <p:cNvSpPr/>
            <p:nvPr/>
          </p:nvSpPr>
          <p:spPr>
            <a:xfrm>
              <a:off x="6975819" y="6155203"/>
              <a:ext cx="48170" cy="554576"/>
            </a:xfrm>
            <a:custGeom>
              <a:avLst/>
              <a:gdLst>
                <a:gd name="connsiteX0" fmla="*/ 24291 w 48169"/>
                <a:gd name="connsiteY0" fmla="*/ 0 h 554576"/>
                <a:gd name="connsiteX1" fmla="*/ 0 w 48169"/>
                <a:gd name="connsiteY1" fmla="*/ 277288 h 554576"/>
                <a:gd name="connsiteX2" fmla="*/ 24291 w 48169"/>
                <a:gd name="connsiteY2" fmla="*/ 554576 h 554576"/>
                <a:gd name="connsiteX3" fmla="*/ 48170 w 48169"/>
                <a:gd name="connsiteY3" fmla="*/ 277288 h 554576"/>
                <a:gd name="connsiteX4" fmla="*/ 24291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4291" y="0"/>
                  </a:moveTo>
                  <a:cubicBezTo>
                    <a:pt x="10704" y="0"/>
                    <a:pt x="0" y="124017"/>
                    <a:pt x="0" y="277288"/>
                  </a:cubicBezTo>
                  <a:cubicBezTo>
                    <a:pt x="0" y="430559"/>
                    <a:pt x="10704" y="554576"/>
                    <a:pt x="24291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017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CDD12E4A-7498-41FA-A766-EAEBCAEF7DA9}"/>
                </a:ext>
              </a:extLst>
            </p:cNvPr>
            <p:cNvSpPr/>
            <p:nvPr/>
          </p:nvSpPr>
          <p:spPr>
            <a:xfrm>
              <a:off x="7054455" y="6153967"/>
              <a:ext cx="48170" cy="554576"/>
            </a:xfrm>
            <a:custGeom>
              <a:avLst/>
              <a:gdLst>
                <a:gd name="connsiteX0" fmla="*/ 23879 w 48169"/>
                <a:gd name="connsiteY0" fmla="*/ 0 h 554576"/>
                <a:gd name="connsiteX1" fmla="*/ 0 w 48169"/>
                <a:gd name="connsiteY1" fmla="*/ 277288 h 554576"/>
                <a:gd name="connsiteX2" fmla="*/ 23879 w 48169"/>
                <a:gd name="connsiteY2" fmla="*/ 554576 h 554576"/>
                <a:gd name="connsiteX3" fmla="*/ 48170 w 48169"/>
                <a:gd name="connsiteY3" fmla="*/ 277288 h 554576"/>
                <a:gd name="connsiteX4" fmla="*/ 23879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3879" y="0"/>
                  </a:moveTo>
                  <a:cubicBezTo>
                    <a:pt x="10704" y="0"/>
                    <a:pt x="0" y="124429"/>
                    <a:pt x="0" y="277288"/>
                  </a:cubicBezTo>
                  <a:cubicBezTo>
                    <a:pt x="0" y="430559"/>
                    <a:pt x="10704" y="554576"/>
                    <a:pt x="23879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429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D30DB25-0764-4FDF-AD08-3771F6E26AD2}"/>
                </a:ext>
              </a:extLst>
            </p:cNvPr>
            <p:cNvSpPr/>
            <p:nvPr/>
          </p:nvSpPr>
          <p:spPr>
            <a:xfrm>
              <a:off x="7133092" y="6169212"/>
              <a:ext cx="48170" cy="524911"/>
            </a:xfrm>
            <a:custGeom>
              <a:avLst/>
              <a:gdLst>
                <a:gd name="connsiteX0" fmla="*/ 23879 w 48169"/>
                <a:gd name="connsiteY0" fmla="*/ 0 h 524910"/>
                <a:gd name="connsiteX1" fmla="*/ 0 w 48169"/>
                <a:gd name="connsiteY1" fmla="*/ 262455 h 524910"/>
                <a:gd name="connsiteX2" fmla="*/ 23879 w 48169"/>
                <a:gd name="connsiteY2" fmla="*/ 524911 h 524910"/>
                <a:gd name="connsiteX3" fmla="*/ 48170 w 48169"/>
                <a:gd name="connsiteY3" fmla="*/ 262455 h 524910"/>
                <a:gd name="connsiteX4" fmla="*/ 23879 w 48169"/>
                <a:gd name="connsiteY4" fmla="*/ 0 h 52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24910">
                  <a:moveTo>
                    <a:pt x="23879" y="0"/>
                  </a:moveTo>
                  <a:cubicBezTo>
                    <a:pt x="10704" y="0"/>
                    <a:pt x="0" y="117425"/>
                    <a:pt x="0" y="262455"/>
                  </a:cubicBezTo>
                  <a:cubicBezTo>
                    <a:pt x="0" y="407486"/>
                    <a:pt x="10704" y="524911"/>
                    <a:pt x="23879" y="524911"/>
                  </a:cubicBezTo>
                  <a:cubicBezTo>
                    <a:pt x="37465" y="524911"/>
                    <a:pt x="48170" y="407486"/>
                    <a:pt x="48170" y="262455"/>
                  </a:cubicBezTo>
                  <a:cubicBezTo>
                    <a:pt x="48170" y="117425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56BE44A9-89B3-49F9-B12C-AD1D4133CBB2}"/>
                </a:ext>
              </a:extLst>
            </p:cNvPr>
            <p:cNvSpPr/>
            <p:nvPr/>
          </p:nvSpPr>
          <p:spPr>
            <a:xfrm>
              <a:off x="7214610" y="6236783"/>
              <a:ext cx="42406" cy="386885"/>
            </a:xfrm>
            <a:custGeom>
              <a:avLst/>
              <a:gdLst>
                <a:gd name="connsiteX0" fmla="*/ 20997 w 42405"/>
                <a:gd name="connsiteY0" fmla="*/ 0 h 386884"/>
                <a:gd name="connsiteX1" fmla="*/ 0 w 42405"/>
                <a:gd name="connsiteY1" fmla="*/ 193236 h 386884"/>
                <a:gd name="connsiteX2" fmla="*/ 20997 w 42405"/>
                <a:gd name="connsiteY2" fmla="*/ 386885 h 386884"/>
                <a:gd name="connsiteX3" fmla="*/ 42406 w 42405"/>
                <a:gd name="connsiteY3" fmla="*/ 193236 h 386884"/>
                <a:gd name="connsiteX4" fmla="*/ 20997 w 42405"/>
                <a:gd name="connsiteY4" fmla="*/ 0 h 38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386884">
                  <a:moveTo>
                    <a:pt x="20997" y="0"/>
                  </a:moveTo>
                  <a:cubicBezTo>
                    <a:pt x="9469" y="0"/>
                    <a:pt x="0" y="86524"/>
                    <a:pt x="0" y="193236"/>
                  </a:cubicBezTo>
                  <a:cubicBezTo>
                    <a:pt x="0" y="300361"/>
                    <a:pt x="9469" y="386885"/>
                    <a:pt x="20997" y="386885"/>
                  </a:cubicBezTo>
                  <a:cubicBezTo>
                    <a:pt x="32937" y="386885"/>
                    <a:pt x="42406" y="300361"/>
                    <a:pt x="42406" y="193236"/>
                  </a:cubicBezTo>
                  <a:cubicBezTo>
                    <a:pt x="42406" y="86524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A38F4CC9-1B9B-4B90-9918-8AFD0D45BD3C}"/>
                </a:ext>
              </a:extLst>
            </p:cNvPr>
            <p:cNvSpPr/>
            <p:nvPr/>
          </p:nvSpPr>
          <p:spPr>
            <a:xfrm>
              <a:off x="7293658" y="6282929"/>
              <a:ext cx="42406" cy="299949"/>
            </a:xfrm>
            <a:custGeom>
              <a:avLst/>
              <a:gdLst>
                <a:gd name="connsiteX0" fmla="*/ 21409 w 42405"/>
                <a:gd name="connsiteY0" fmla="*/ 0 h 299948"/>
                <a:gd name="connsiteX1" fmla="*/ 0 w 42405"/>
                <a:gd name="connsiteY1" fmla="*/ 149975 h 299948"/>
                <a:gd name="connsiteX2" fmla="*/ 21409 w 42405"/>
                <a:gd name="connsiteY2" fmla="*/ 299949 h 299948"/>
                <a:gd name="connsiteX3" fmla="*/ 42406 w 42405"/>
                <a:gd name="connsiteY3" fmla="*/ 149975 h 299948"/>
                <a:gd name="connsiteX4" fmla="*/ 21409 w 42405"/>
                <a:gd name="connsiteY4" fmla="*/ 0 h 29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299948">
                  <a:moveTo>
                    <a:pt x="21409" y="0"/>
                  </a:moveTo>
                  <a:cubicBezTo>
                    <a:pt x="9469" y="0"/>
                    <a:pt x="0" y="67159"/>
                    <a:pt x="0" y="149975"/>
                  </a:cubicBezTo>
                  <a:cubicBezTo>
                    <a:pt x="0" y="232790"/>
                    <a:pt x="9469" y="299949"/>
                    <a:pt x="21409" y="299949"/>
                  </a:cubicBezTo>
                  <a:cubicBezTo>
                    <a:pt x="32937" y="299949"/>
                    <a:pt x="42406" y="232790"/>
                    <a:pt x="42406" y="149975"/>
                  </a:cubicBezTo>
                  <a:cubicBezTo>
                    <a:pt x="42406" y="6715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CA64C7D-C5D7-4070-A85B-B3BBDCAE9903}"/>
                </a:ext>
              </a:extLst>
            </p:cNvPr>
            <p:cNvSpPr/>
            <p:nvPr/>
          </p:nvSpPr>
          <p:spPr>
            <a:xfrm>
              <a:off x="7463694" y="6389229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554 h 78695"/>
                <a:gd name="connsiteX2" fmla="*/ 7822 w 15644"/>
                <a:gd name="connsiteY2" fmla="*/ 78695 h 78695"/>
                <a:gd name="connsiteX3" fmla="*/ 15645 w 15644"/>
                <a:gd name="connsiteY3" fmla="*/ 39554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554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554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74BEC13-2301-4145-8BE8-44A2F3EA5662}"/>
                </a:ext>
              </a:extLst>
            </p:cNvPr>
            <p:cNvSpPr/>
            <p:nvPr/>
          </p:nvSpPr>
          <p:spPr>
            <a:xfrm>
              <a:off x="7380529" y="6364096"/>
              <a:ext cx="24703" cy="125665"/>
            </a:xfrm>
            <a:custGeom>
              <a:avLst/>
              <a:gdLst>
                <a:gd name="connsiteX0" fmla="*/ 12351 w 24702"/>
                <a:gd name="connsiteY0" fmla="*/ 0 h 125665"/>
                <a:gd name="connsiteX1" fmla="*/ 0 w 24702"/>
                <a:gd name="connsiteY1" fmla="*/ 62627 h 125665"/>
                <a:gd name="connsiteX2" fmla="*/ 12351 w 24702"/>
                <a:gd name="connsiteY2" fmla="*/ 125665 h 125665"/>
                <a:gd name="connsiteX3" fmla="*/ 24703 w 24702"/>
                <a:gd name="connsiteY3" fmla="*/ 62627 h 125665"/>
                <a:gd name="connsiteX4" fmla="*/ 12351 w 24702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2" h="125665">
                  <a:moveTo>
                    <a:pt x="12351" y="0"/>
                  </a:moveTo>
                  <a:cubicBezTo>
                    <a:pt x="5352" y="0"/>
                    <a:pt x="0" y="28017"/>
                    <a:pt x="0" y="62627"/>
                  </a:cubicBezTo>
                  <a:cubicBezTo>
                    <a:pt x="0" y="97648"/>
                    <a:pt x="5352" y="125665"/>
                    <a:pt x="12351" y="125665"/>
                  </a:cubicBezTo>
                  <a:cubicBezTo>
                    <a:pt x="19350" y="125665"/>
                    <a:pt x="24703" y="97648"/>
                    <a:pt x="24703" y="62627"/>
                  </a:cubicBezTo>
                  <a:cubicBezTo>
                    <a:pt x="24703" y="28017"/>
                    <a:pt x="19350" y="0"/>
                    <a:pt x="1235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1B42F12-0049-4D9A-B4BF-4145608F9C78}"/>
                </a:ext>
              </a:extLst>
            </p:cNvPr>
            <p:cNvSpPr/>
            <p:nvPr/>
          </p:nvSpPr>
          <p:spPr>
            <a:xfrm>
              <a:off x="7542330" y="6414362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7305 h 34197"/>
                <a:gd name="connsiteX2" fmla="*/ 7822 w 15644"/>
                <a:gd name="connsiteY2" fmla="*/ 34197 h 34197"/>
                <a:gd name="connsiteX3" fmla="*/ 15645 w 15644"/>
                <a:gd name="connsiteY3" fmla="*/ 17305 h 34197"/>
                <a:gd name="connsiteX4" fmla="*/ 7822 w 15644"/>
                <a:gd name="connsiteY4" fmla="*/ 0 h 34197"/>
                <a:gd name="connsiteX5" fmla="*/ 7822 w 15644"/>
                <a:gd name="connsiteY5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705" y="0"/>
                    <a:pt x="0" y="7828"/>
                    <a:pt x="0" y="17305"/>
                  </a:cubicBezTo>
                  <a:cubicBezTo>
                    <a:pt x="0" y="26781"/>
                    <a:pt x="3705" y="34197"/>
                    <a:pt x="7822" y="34197"/>
                  </a:cubicBezTo>
                  <a:cubicBezTo>
                    <a:pt x="11940" y="34197"/>
                    <a:pt x="15645" y="26781"/>
                    <a:pt x="15645" y="17305"/>
                  </a:cubicBezTo>
                  <a:cubicBezTo>
                    <a:pt x="15645" y="7828"/>
                    <a:pt x="11940" y="0"/>
                    <a:pt x="7822" y="0"/>
                  </a:cubicBezTo>
                  <a:lnTo>
                    <a:pt x="7822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8225146" y="1875819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8143197" y="3052692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8143260" y="4282628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8115057" y="5407745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8699407" y="16808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8699407" y="1864794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8699407" y="285839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8699407" y="3042320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8699407" y="403592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8699407" y="4219846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8699407" y="5210284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8699407" y="5394207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81" name="Freeform: Shape 580">
            <a:extLst>
              <a:ext uri="{FF2B5EF4-FFF2-40B4-BE49-F238E27FC236}">
                <a16:creationId xmlns:a16="http://schemas.microsoft.com/office/drawing/2014/main" id="{D124AED6-C9B2-4D0E-B3A1-3D34CA6E510A}"/>
              </a:ext>
            </a:extLst>
          </p:cNvPr>
          <p:cNvSpPr/>
          <p:nvPr/>
        </p:nvSpPr>
        <p:spPr>
          <a:xfrm>
            <a:off x="5590687" y="2987748"/>
            <a:ext cx="882504" cy="882504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98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 animBg="1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58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261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60261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602613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3" y="187453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78350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113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 descr="Close up of white headphones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243028" y="2767281"/>
            <a:ext cx="7705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33816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029823" y="2767281"/>
            <a:ext cx="8132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8540782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03985-2908-4CEF-B24F-66CFC5C6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3A69B7-807B-4B0E-85D6-2058766C2FBF}"/>
              </a:ext>
            </a:extLst>
          </p:cNvPr>
          <p:cNvSpPr txBox="1"/>
          <p:nvPr/>
        </p:nvSpPr>
        <p:spPr>
          <a:xfrm>
            <a:off x="1321492" y="5909420"/>
            <a:ext cx="1056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LINDSAY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B4074B-93D7-4C18-9EBF-E3A4890E5534}"/>
              </a:ext>
            </a:extLst>
          </p:cNvPr>
          <p:cNvSpPr txBox="1"/>
          <p:nvPr/>
        </p:nvSpPr>
        <p:spPr>
          <a:xfrm>
            <a:off x="3282016" y="590942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SEBASTIAN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BFE2DC-4567-49C2-A455-55A209C50680}"/>
              </a:ext>
            </a:extLst>
          </p:cNvPr>
          <p:cNvSpPr txBox="1"/>
          <p:nvPr/>
        </p:nvSpPr>
        <p:spPr>
          <a:xfrm>
            <a:off x="5457343" y="5909420"/>
            <a:ext cx="1124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JENNIFER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354097-C742-4FBD-A8DD-436E350F67D9}"/>
              </a:ext>
            </a:extLst>
          </p:cNvPr>
          <p:cNvSpPr txBox="1"/>
          <p:nvPr/>
        </p:nvSpPr>
        <p:spPr>
          <a:xfrm>
            <a:off x="7555255" y="590942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LAURENT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FE51B0-C7F4-4766-9FB9-C624ECA5F056}"/>
              </a:ext>
            </a:extLst>
          </p:cNvPr>
          <p:cNvSpPr txBox="1"/>
          <p:nvPr/>
        </p:nvSpPr>
        <p:spPr>
          <a:xfrm>
            <a:off x="9755093" y="590942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JAMES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CF3747-60F5-4876-AEF6-8749A556B9F4}"/>
              </a:ext>
            </a:extLst>
          </p:cNvPr>
          <p:cNvSpPr txBox="1"/>
          <p:nvPr/>
        </p:nvSpPr>
        <p:spPr>
          <a:xfrm>
            <a:off x="7198031" y="1662645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COURTNEY LOVE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BDAB9-F8C1-4A42-90FA-C3BE1C45AA87}"/>
              </a:ext>
            </a:extLst>
          </p:cNvPr>
          <p:cNvSpPr txBox="1"/>
          <p:nvPr/>
        </p:nvSpPr>
        <p:spPr>
          <a:xfrm>
            <a:off x="7198031" y="194974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Musician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8F7FE3-7769-4D37-922A-C8C06C2A918A}"/>
              </a:ext>
            </a:extLst>
          </p:cNvPr>
          <p:cNvSpPr txBox="1"/>
          <p:nvPr/>
        </p:nvSpPr>
        <p:spPr>
          <a:xfrm>
            <a:off x="7198031" y="2425353"/>
            <a:ext cx="3890834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F64274-A537-44BE-92EC-122E5ABF6915}"/>
              </a:ext>
            </a:extLst>
          </p:cNvPr>
          <p:cNvSpPr txBox="1"/>
          <p:nvPr/>
        </p:nvSpPr>
        <p:spPr>
          <a:xfrm>
            <a:off x="5119354" y="2757498"/>
            <a:ext cx="16081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NEW</a:t>
            </a:r>
          </a:p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9BA0CA9-6BBE-43AA-843E-30B767230DAC}"/>
              </a:ext>
            </a:extLst>
          </p:cNvPr>
          <p:cNvSpPr/>
          <p:nvPr/>
        </p:nvSpPr>
        <p:spPr>
          <a:xfrm>
            <a:off x="3605265" y="2428165"/>
            <a:ext cx="658667" cy="658667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64">
            <a:extLst>
              <a:ext uri="{FF2B5EF4-FFF2-40B4-BE49-F238E27FC236}">
                <a16:creationId xmlns:a16="http://schemas.microsoft.com/office/drawing/2014/main" id="{7B7EE9BE-8D12-4109-B470-343B44C22130}"/>
              </a:ext>
            </a:extLst>
          </p:cNvPr>
          <p:cNvSpPr/>
          <p:nvPr/>
        </p:nvSpPr>
        <p:spPr>
          <a:xfrm>
            <a:off x="11379699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B1E17E92-07BE-4240-A1F3-34C2AAB3575F}"/>
              </a:ext>
            </a:extLst>
          </p:cNvPr>
          <p:cNvSpPr/>
          <p:nvPr/>
        </p:nvSpPr>
        <p:spPr>
          <a:xfrm flipH="1">
            <a:off x="509076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349C-557C-41F0-96B9-C2EBB68C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3765" r="9070" b="33765"/>
          <a:stretch>
            <a:fillRect/>
          </a:stretch>
        </p:blipFill>
        <p:spPr>
          <a:xfrm>
            <a:off x="949842" y="1573617"/>
            <a:ext cx="5969512" cy="2367762"/>
          </a:xfrm>
          <a:custGeom>
            <a:avLst/>
            <a:gdLst>
              <a:gd name="connsiteX0" fmla="*/ 349624 w 5969512"/>
              <a:gd name="connsiteY0" fmla="*/ 0 h 2367762"/>
              <a:gd name="connsiteX1" fmla="*/ 5619888 w 5969512"/>
              <a:gd name="connsiteY1" fmla="*/ 0 h 2367762"/>
              <a:gd name="connsiteX2" fmla="*/ 5969512 w 5969512"/>
              <a:gd name="connsiteY2" fmla="*/ 349624 h 2367762"/>
              <a:gd name="connsiteX3" fmla="*/ 5969512 w 5969512"/>
              <a:gd name="connsiteY3" fmla="*/ 2018138 h 2367762"/>
              <a:gd name="connsiteX4" fmla="*/ 5619888 w 5969512"/>
              <a:gd name="connsiteY4" fmla="*/ 2367762 h 2367762"/>
              <a:gd name="connsiteX5" fmla="*/ 349624 w 5969512"/>
              <a:gd name="connsiteY5" fmla="*/ 2367762 h 2367762"/>
              <a:gd name="connsiteX6" fmla="*/ 0 w 5969512"/>
              <a:gd name="connsiteY6" fmla="*/ 2018138 h 2367762"/>
              <a:gd name="connsiteX7" fmla="*/ 0 w 5969512"/>
              <a:gd name="connsiteY7" fmla="*/ 349624 h 2367762"/>
              <a:gd name="connsiteX8" fmla="*/ 349624 w 5969512"/>
              <a:gd name="connsiteY8" fmla="*/ 0 h 236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9512" h="2367762">
                <a:moveTo>
                  <a:pt x="349624" y="0"/>
                </a:moveTo>
                <a:lnTo>
                  <a:pt x="5619888" y="0"/>
                </a:lnTo>
                <a:cubicBezTo>
                  <a:pt x="5812980" y="0"/>
                  <a:pt x="5969512" y="156532"/>
                  <a:pt x="5969512" y="349624"/>
                </a:cubicBezTo>
                <a:lnTo>
                  <a:pt x="5969512" y="2018138"/>
                </a:lnTo>
                <a:cubicBezTo>
                  <a:pt x="5969512" y="2211230"/>
                  <a:pt x="5812980" y="2367762"/>
                  <a:pt x="5619888" y="2367762"/>
                </a:cubicBezTo>
                <a:lnTo>
                  <a:pt x="349624" y="2367762"/>
                </a:lnTo>
                <a:cubicBezTo>
                  <a:pt x="156532" y="2367762"/>
                  <a:pt x="0" y="2211230"/>
                  <a:pt x="0" y="2018138"/>
                </a:cubicBezTo>
                <a:lnTo>
                  <a:pt x="0" y="349624"/>
                </a:lnTo>
                <a:cubicBezTo>
                  <a:pt x="0" y="156532"/>
                  <a:pt x="156532" y="0"/>
                  <a:pt x="349624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6FCD0-CAF8-41C8-B015-CA645760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3040677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9F351D-6F31-42E4-8D8F-B303B003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5119354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A9EB4F-B2B7-48D9-AD5D-4405492C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7210188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97BBE7-8F4E-41B7-B118-190C4F0F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288865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A7659F-1BD5-4F10-A376-8445628B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49842" y="4109207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119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49" grpId="0"/>
      <p:bldP spid="50" grpId="0"/>
      <p:bldP spid="51" grpId="0"/>
      <p:bldP spid="52" grpId="0"/>
      <p:bldP spid="59" grpId="0"/>
      <p:bldP spid="60" grpId="0"/>
      <p:bldP spid="62" grpId="0"/>
      <p:bldP spid="63" grpId="0" animBg="1"/>
      <p:bldP spid="66" grpId="0" animBg="1"/>
      <p:bldP spid="6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FBE292A-D680-4A9F-A8B2-A7C4EF92E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08EF59-4586-400B-B209-0DA389AB97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461F24-A394-404E-9B61-6E6A8869C557}"/>
              </a:ext>
            </a:extLst>
          </p:cNvPr>
          <p:cNvGrpSpPr/>
          <p:nvPr/>
        </p:nvGrpSpPr>
        <p:grpSpPr>
          <a:xfrm>
            <a:off x="2053112" y="2412839"/>
            <a:ext cx="805710" cy="805710"/>
            <a:chOff x="2053112" y="2412839"/>
            <a:chExt cx="805710" cy="8057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A4342D-D56B-4845-85FA-E0FBC2F1F115}"/>
                </a:ext>
              </a:extLst>
            </p:cNvPr>
            <p:cNvSpPr/>
            <p:nvPr/>
          </p:nvSpPr>
          <p:spPr>
            <a:xfrm>
              <a:off x="2053112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ED56AC-E199-4BED-A635-8F5D9E1EC9C1}"/>
                </a:ext>
              </a:extLst>
            </p:cNvPr>
            <p:cNvSpPr/>
            <p:nvPr/>
          </p:nvSpPr>
          <p:spPr>
            <a:xfrm>
              <a:off x="2371697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B4C65-BE62-4A30-B437-E7F77141A18E}"/>
              </a:ext>
            </a:extLst>
          </p:cNvPr>
          <p:cNvGrpSpPr/>
          <p:nvPr/>
        </p:nvGrpSpPr>
        <p:grpSpPr>
          <a:xfrm>
            <a:off x="9333176" y="2412839"/>
            <a:ext cx="805710" cy="805710"/>
            <a:chOff x="9333176" y="2412839"/>
            <a:chExt cx="805710" cy="8057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760537-2F17-4391-94C4-778F91AFBDA6}"/>
                </a:ext>
              </a:extLst>
            </p:cNvPr>
            <p:cNvSpPr/>
            <p:nvPr/>
          </p:nvSpPr>
          <p:spPr>
            <a:xfrm>
              <a:off x="9333176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ED36BE-9E28-43FA-B850-6C2FD292C0A7}"/>
                </a:ext>
              </a:extLst>
            </p:cNvPr>
            <p:cNvSpPr/>
            <p:nvPr/>
          </p:nvSpPr>
          <p:spPr>
            <a:xfrm>
              <a:off x="9651761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37456EBB-4D7D-4E44-B0C8-22FFF17F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BEST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E8710-D4F0-4609-A7C5-3FF016EF8C68}"/>
              </a:ext>
            </a:extLst>
          </p:cNvPr>
          <p:cNvSpPr txBox="1"/>
          <p:nvPr/>
        </p:nvSpPr>
        <p:spPr>
          <a:xfrm>
            <a:off x="4338279" y="2814164"/>
            <a:ext cx="3515442" cy="232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E07627-1E17-4B1C-BB76-003442DE27D0}"/>
              </a:ext>
            </a:extLst>
          </p:cNvPr>
          <p:cNvGrpSpPr/>
          <p:nvPr/>
        </p:nvGrpSpPr>
        <p:grpSpPr>
          <a:xfrm>
            <a:off x="6593209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8C9767-EEA9-4F61-991A-58BDF0DAC847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917966-7D0A-4A5A-9D65-86C86A16AE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F84F5-78B3-4F0E-B027-82B9CF3188EF}"/>
              </a:ext>
            </a:extLst>
          </p:cNvPr>
          <p:cNvGrpSpPr/>
          <p:nvPr/>
        </p:nvGrpSpPr>
        <p:grpSpPr>
          <a:xfrm flipH="1">
            <a:off x="5332752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7685A4-F6EB-4E97-B6C7-EC879D5962A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A54F486-2C5D-4872-B821-A62B2ED25F24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5F51F0-0A0D-4EC9-9995-7B0E93EFB46E}"/>
              </a:ext>
            </a:extLst>
          </p:cNvPr>
          <p:cNvGrpSpPr/>
          <p:nvPr/>
        </p:nvGrpSpPr>
        <p:grpSpPr>
          <a:xfrm>
            <a:off x="5880489" y="5515699"/>
            <a:ext cx="431024" cy="638550"/>
            <a:chOff x="180442" y="1814764"/>
            <a:chExt cx="1594508" cy="2362215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C71910-009D-492C-A666-5E72422D9A4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45D46D-9096-457A-9759-9741287B4AC2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58C7D58-6D3E-4433-BE66-EC588923E32E}"/>
              </a:ext>
            </a:extLst>
          </p:cNvPr>
          <p:cNvSpPr txBox="1"/>
          <p:nvPr/>
        </p:nvSpPr>
        <p:spPr>
          <a:xfrm>
            <a:off x="1468356" y="466491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CARMILA LOPEZ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4C60C5-E8E5-4827-A8A6-C4E7DC72B05F}"/>
              </a:ext>
            </a:extLst>
          </p:cNvPr>
          <p:cNvSpPr txBox="1"/>
          <p:nvPr/>
        </p:nvSpPr>
        <p:spPr>
          <a:xfrm>
            <a:off x="8661893" y="466491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JONATHAN DAVE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2747EE-D02D-4AD8-8BAA-8BFFFDD684CE}"/>
              </a:ext>
            </a:extLst>
          </p:cNvPr>
          <p:cNvSpPr txBox="1"/>
          <p:nvPr/>
        </p:nvSpPr>
        <p:spPr>
          <a:xfrm>
            <a:off x="9170812" y="4939965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Composer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09E969-A0B5-4200-B75C-C8406A1C99B4}"/>
              </a:ext>
            </a:extLst>
          </p:cNvPr>
          <p:cNvSpPr txBox="1"/>
          <p:nvPr/>
        </p:nvSpPr>
        <p:spPr>
          <a:xfrm>
            <a:off x="2106047" y="493450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Editor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E3C67236-F3C8-409F-9BC3-C79D649C97AA}"/>
              </a:ext>
            </a:extLst>
          </p:cNvPr>
          <p:cNvGrpSpPr/>
          <p:nvPr/>
        </p:nvGrpSpPr>
        <p:grpSpPr>
          <a:xfrm>
            <a:off x="698246" y="5444708"/>
            <a:ext cx="3491550" cy="715403"/>
            <a:chOff x="698246" y="5444708"/>
            <a:chExt cx="3491550" cy="715403"/>
          </a:xfrm>
        </p:grpSpPr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5B4D818-2558-48F6-B8FB-8A0BDB9DE8C0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758C300-BAF3-4739-B261-8FA3EE7EF0A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248B38C-A404-402A-8518-95594B33A33F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9C17AA8-C63A-4216-B39A-8DD2C5B078E9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E44A53D-22E1-4C59-AA4D-4E56E9F1C94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80BB7D2-D33C-4B46-A835-C3930BF03B11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5D911828-97DD-498C-9A26-96EA69AAE080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FC8BB79-D2B4-4DCC-8859-C8B7A61FBCE2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2D151AA-D534-4B8F-8E9D-5CA6D0A7DEAF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8C16294-2475-4240-8C7F-56AFB3391C39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E2D2652B-22D0-422B-9002-94F9F35D7D4B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EAF8326-E181-4D6B-8744-3E41AFB316B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775B5F01-BFBF-43B9-857A-8271E7EEB6D7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17067EE-C30D-460C-B065-443BBAA69B0F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7115AE75-9B11-4D22-8C52-22ACEB126B2B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63A8496-3AC0-48A1-8641-46847D425E30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9F4DE8FC-B18C-4CCC-A4A7-EEDE6BCEABD7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E6C5162-24BC-47FF-9B46-13910D628966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E60FABF-4973-45A0-A200-756CA9E52BEA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DDCA836-1250-41DB-9FA5-010DAA666647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3D560FD-DB03-4D81-B58E-8375B53D7B9B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15415C3-EE68-4876-B329-9EB6A804C74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B6815E5-E061-4955-BB4C-800E062303FD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0DA1687-A80D-437A-9FB7-ACB48A35867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84A8C4A-11D0-4BE9-8329-D51930208A09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08C3F0-C424-4A3C-987A-908B5DFBD33B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291DF32-93AC-495B-AD38-C3765C8426F2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8838EC7-5C8F-452C-A099-2F1C5358D457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E879CB-A30C-47BB-94CE-A55426D2F122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9F307D4-6A47-476B-BE89-28A0AC2D4BD1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27750AE1-F8F7-4AFE-9883-3F5AF479EEFB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EA0E3D5-8B29-405C-8F6C-C3D87CEB7FBF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0593A71-9F47-48FE-A06C-F0339395D84F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FB77F72-D0F0-4D70-A9E9-E8D4116F3710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F4882F6-5E33-4EDD-81A5-E9C57560A289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EC548FD-453E-4346-A862-D3DA0DACECB4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4212DEF-AE53-4295-B7CB-BA86B0A94951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8744C13-688B-41A4-BC28-D653935942A6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031C280-90E1-453D-BB43-84A20204A431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9DD3980-B5DE-42CC-BEFC-0F824469CD13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5E294FB-4201-40FC-AA41-498D4A1F9532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7C85D2C1-1448-40D3-813F-0F8DFA9CF243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6A71D7E-1F7A-4ECF-9117-D587BF0F21EB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D28D946-642F-4A7D-86A8-6FCA18AE613F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96CCE77-BF7A-4106-8377-DD70B6F055FE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89E11CFC-E647-4EB7-A92D-3681A563CEF8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48475F0B-FF6D-4B46-A23C-EBCDFD7343A0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C3F24BDA-C0E9-4964-9B00-B1BE127F9A2D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2C54C70-EE6A-4DB7-B2A0-C05FC73FA90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A212C5A-7A5E-4A9E-BB39-716C83D39DE6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B4E96EE-C5D3-451E-8B90-B95844C12037}"/>
              </a:ext>
            </a:extLst>
          </p:cNvPr>
          <p:cNvGrpSpPr/>
          <p:nvPr/>
        </p:nvGrpSpPr>
        <p:grpSpPr>
          <a:xfrm>
            <a:off x="7986126" y="5594770"/>
            <a:ext cx="3507628" cy="559240"/>
            <a:chOff x="7986126" y="5522789"/>
            <a:chExt cx="3507628" cy="559240"/>
          </a:xfrm>
        </p:grpSpPr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C5721E8-31C4-4FE9-B224-FCDEC227E905}"/>
                </a:ext>
              </a:extLst>
            </p:cNvPr>
            <p:cNvSpPr/>
            <p:nvPr/>
          </p:nvSpPr>
          <p:spPr>
            <a:xfrm>
              <a:off x="9790739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7AA919-B054-4C6B-8785-A141704A2997}"/>
                </a:ext>
              </a:extLst>
            </p:cNvPr>
            <p:cNvSpPr/>
            <p:nvPr/>
          </p:nvSpPr>
          <p:spPr>
            <a:xfrm>
              <a:off x="9860281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5AFBAF3-A694-488E-8950-48FC3D1710BE}"/>
                </a:ext>
              </a:extLst>
            </p:cNvPr>
            <p:cNvSpPr/>
            <p:nvPr/>
          </p:nvSpPr>
          <p:spPr>
            <a:xfrm>
              <a:off x="992982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76279E9-C331-4BA2-8B5F-0A3141EE902A}"/>
                </a:ext>
              </a:extLst>
            </p:cNvPr>
            <p:cNvSpPr/>
            <p:nvPr/>
          </p:nvSpPr>
          <p:spPr>
            <a:xfrm>
              <a:off x="9999362" y="5670959"/>
              <a:ext cx="35510" cy="411070"/>
            </a:xfrm>
            <a:custGeom>
              <a:avLst/>
              <a:gdLst>
                <a:gd name="connsiteX0" fmla="*/ 25985 w 25985"/>
                <a:gd name="connsiteY0" fmla="*/ 547744 h 547744"/>
                <a:gd name="connsiteX1" fmla="*/ 0 w 25985"/>
                <a:gd name="connsiteY1" fmla="*/ 547744 h 547744"/>
                <a:gd name="connsiteX2" fmla="*/ 0 w 25985"/>
                <a:gd name="connsiteY2" fmla="*/ 0 h 547744"/>
                <a:gd name="connsiteX3" fmla="*/ 25985 w 25985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47744">
                  <a:moveTo>
                    <a:pt x="25985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EC8F1B7-EE20-474B-9108-53CF89C3DE4F}"/>
                </a:ext>
              </a:extLst>
            </p:cNvPr>
            <p:cNvSpPr/>
            <p:nvPr/>
          </p:nvSpPr>
          <p:spPr>
            <a:xfrm>
              <a:off x="10067424" y="5670959"/>
              <a:ext cx="36003" cy="411070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AF6E9CF-8B66-4041-ABA0-D202A719739F}"/>
                </a:ext>
              </a:extLst>
            </p:cNvPr>
            <p:cNvSpPr/>
            <p:nvPr/>
          </p:nvSpPr>
          <p:spPr>
            <a:xfrm>
              <a:off x="10137951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08F6EAE-0DB2-4BF2-B81D-6F0DDD89D074}"/>
                </a:ext>
              </a:extLst>
            </p:cNvPr>
            <p:cNvSpPr/>
            <p:nvPr/>
          </p:nvSpPr>
          <p:spPr>
            <a:xfrm>
              <a:off x="10207493" y="5897701"/>
              <a:ext cx="36003" cy="184328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3503C7-343F-4926-AA17-03901AF855DD}"/>
                </a:ext>
              </a:extLst>
            </p:cNvPr>
            <p:cNvSpPr/>
            <p:nvPr/>
          </p:nvSpPr>
          <p:spPr>
            <a:xfrm>
              <a:off x="10277033" y="5555685"/>
              <a:ext cx="35510" cy="526344"/>
            </a:xfrm>
            <a:custGeom>
              <a:avLst/>
              <a:gdLst>
                <a:gd name="connsiteX0" fmla="*/ 25985 w 25985"/>
                <a:gd name="connsiteY0" fmla="*/ 701344 h 701344"/>
                <a:gd name="connsiteX1" fmla="*/ 0 w 25985"/>
                <a:gd name="connsiteY1" fmla="*/ 701344 h 701344"/>
                <a:gd name="connsiteX2" fmla="*/ 0 w 25985"/>
                <a:gd name="connsiteY2" fmla="*/ 0 h 701344"/>
                <a:gd name="connsiteX3" fmla="*/ 25985 w 25985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01344">
                  <a:moveTo>
                    <a:pt x="25985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1F6050D-A03B-420E-985B-DE60CEC5D022}"/>
                </a:ext>
              </a:extLst>
            </p:cNvPr>
            <p:cNvSpPr/>
            <p:nvPr/>
          </p:nvSpPr>
          <p:spPr>
            <a:xfrm>
              <a:off x="10346081" y="5623381"/>
              <a:ext cx="36003" cy="458648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A92FB1D4-23E3-4F2A-80AC-D97176017678}"/>
                </a:ext>
              </a:extLst>
            </p:cNvPr>
            <p:cNvSpPr/>
            <p:nvPr/>
          </p:nvSpPr>
          <p:spPr>
            <a:xfrm>
              <a:off x="10415622" y="5712283"/>
              <a:ext cx="36003" cy="369746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61DA2B7-61DD-43BC-9F1A-DF2963D2C901}"/>
                </a:ext>
              </a:extLst>
            </p:cNvPr>
            <p:cNvSpPr/>
            <p:nvPr/>
          </p:nvSpPr>
          <p:spPr>
            <a:xfrm>
              <a:off x="10554704" y="5919177"/>
              <a:ext cx="35510" cy="162852"/>
            </a:xfrm>
            <a:custGeom>
              <a:avLst/>
              <a:gdLst>
                <a:gd name="connsiteX0" fmla="*/ 25985 w 25985"/>
                <a:gd name="connsiteY0" fmla="*/ 216997 h 216996"/>
                <a:gd name="connsiteX1" fmla="*/ 0 w 25985"/>
                <a:gd name="connsiteY1" fmla="*/ 216997 h 216996"/>
                <a:gd name="connsiteX2" fmla="*/ 0 w 25985"/>
                <a:gd name="connsiteY2" fmla="*/ 0 h 216996"/>
                <a:gd name="connsiteX3" fmla="*/ 25985 w 25985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16996">
                  <a:moveTo>
                    <a:pt x="25985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F740ABD-784A-4252-BB7B-AFF84BDA193A}"/>
                </a:ext>
              </a:extLst>
            </p:cNvPr>
            <p:cNvSpPr/>
            <p:nvPr/>
          </p:nvSpPr>
          <p:spPr>
            <a:xfrm>
              <a:off x="10482203" y="6000739"/>
              <a:ext cx="36003" cy="81290"/>
            </a:xfrm>
            <a:custGeom>
              <a:avLst/>
              <a:gdLst>
                <a:gd name="connsiteX0" fmla="*/ 26346 w 26346"/>
                <a:gd name="connsiteY0" fmla="*/ 108317 h 108317"/>
                <a:gd name="connsiteX1" fmla="*/ 0 w 26346"/>
                <a:gd name="connsiteY1" fmla="*/ 108317 h 108317"/>
                <a:gd name="connsiteX2" fmla="*/ 0 w 26346"/>
                <a:gd name="connsiteY2" fmla="*/ 0 h 108317"/>
                <a:gd name="connsiteX3" fmla="*/ 26346 w 26346"/>
                <a:gd name="connsiteY3" fmla="*/ 0 h 1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08317">
                  <a:moveTo>
                    <a:pt x="26346" y="108317"/>
                  </a:moveTo>
                  <a:lnTo>
                    <a:pt x="0" y="1083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7D6EF4D-D574-462C-B30A-53F08CBC739A}"/>
                </a:ext>
              </a:extLst>
            </p:cNvPr>
            <p:cNvSpPr/>
            <p:nvPr/>
          </p:nvSpPr>
          <p:spPr>
            <a:xfrm>
              <a:off x="10623751" y="5852841"/>
              <a:ext cx="36003" cy="2291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FFDBFA1-E47D-4F17-A5DC-0AA9AE8DD650}"/>
                </a:ext>
              </a:extLst>
            </p:cNvPr>
            <p:cNvSpPr/>
            <p:nvPr/>
          </p:nvSpPr>
          <p:spPr>
            <a:xfrm>
              <a:off x="10693293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9E2CA7C3-546E-474C-ABEF-9AECBDF48D5C}"/>
                </a:ext>
              </a:extLst>
            </p:cNvPr>
            <p:cNvSpPr/>
            <p:nvPr/>
          </p:nvSpPr>
          <p:spPr>
            <a:xfrm>
              <a:off x="10762834" y="5535023"/>
              <a:ext cx="36003" cy="547006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98D918B4-B397-4380-888D-B1B8B7FA8502}"/>
                </a:ext>
              </a:extLst>
            </p:cNvPr>
            <p:cNvSpPr/>
            <p:nvPr/>
          </p:nvSpPr>
          <p:spPr>
            <a:xfrm>
              <a:off x="10832374" y="5656005"/>
              <a:ext cx="35510" cy="426024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7493BEE-1D1A-4081-82EE-409BF8CF8048}"/>
                </a:ext>
              </a:extLst>
            </p:cNvPr>
            <p:cNvSpPr/>
            <p:nvPr/>
          </p:nvSpPr>
          <p:spPr>
            <a:xfrm>
              <a:off x="10901422" y="5588582"/>
              <a:ext cx="36003" cy="493447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5931BB6-74F3-487E-A77A-76BC1467E7C4}"/>
                </a:ext>
              </a:extLst>
            </p:cNvPr>
            <p:cNvSpPr/>
            <p:nvPr/>
          </p:nvSpPr>
          <p:spPr>
            <a:xfrm>
              <a:off x="10970963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215CCD8-0716-4444-B7E0-7BDD301B5EE2}"/>
                </a:ext>
              </a:extLst>
            </p:cNvPr>
            <p:cNvSpPr/>
            <p:nvPr/>
          </p:nvSpPr>
          <p:spPr>
            <a:xfrm>
              <a:off x="11040505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92CD2A2-6EFD-4422-B606-FDD9E1467D9E}"/>
                </a:ext>
              </a:extLst>
            </p:cNvPr>
            <p:cNvSpPr/>
            <p:nvPr/>
          </p:nvSpPr>
          <p:spPr>
            <a:xfrm>
              <a:off x="7986126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54143D0-B923-41D3-9893-9175F026CA4C}"/>
                </a:ext>
              </a:extLst>
            </p:cNvPr>
            <p:cNvSpPr/>
            <p:nvPr/>
          </p:nvSpPr>
          <p:spPr>
            <a:xfrm>
              <a:off x="8055174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5933C116-E9F4-4709-A8C3-6E381BAF0D31}"/>
                </a:ext>
              </a:extLst>
            </p:cNvPr>
            <p:cNvSpPr/>
            <p:nvPr/>
          </p:nvSpPr>
          <p:spPr>
            <a:xfrm>
              <a:off x="8124714" y="5522789"/>
              <a:ext cx="36003" cy="559240"/>
            </a:xfrm>
            <a:custGeom>
              <a:avLst/>
              <a:gdLst>
                <a:gd name="connsiteX0" fmla="*/ 26346 w 26346"/>
                <a:gd name="connsiteY0" fmla="*/ 745179 h 745178"/>
                <a:gd name="connsiteX1" fmla="*/ 0 w 26346"/>
                <a:gd name="connsiteY1" fmla="*/ 745179 h 745178"/>
                <a:gd name="connsiteX2" fmla="*/ 0 w 26346"/>
                <a:gd name="connsiteY2" fmla="*/ 0 h 745178"/>
                <a:gd name="connsiteX3" fmla="*/ 26346 w 26346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45178">
                  <a:moveTo>
                    <a:pt x="26346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A43BFA2-E70D-41A1-8464-537B9F47281A}"/>
                </a:ext>
              </a:extLst>
            </p:cNvPr>
            <p:cNvSpPr/>
            <p:nvPr/>
          </p:nvSpPr>
          <p:spPr>
            <a:xfrm>
              <a:off x="8194255" y="5912381"/>
              <a:ext cx="36003" cy="169648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3602B-257C-4365-80D2-B04AC85AE301}"/>
                </a:ext>
              </a:extLst>
            </p:cNvPr>
            <p:cNvSpPr/>
            <p:nvPr/>
          </p:nvSpPr>
          <p:spPr>
            <a:xfrm>
              <a:off x="8263797" y="5969474"/>
              <a:ext cx="36003" cy="112555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D5667DE-F0BE-4377-B875-0C6E4CDF63AC}"/>
                </a:ext>
              </a:extLst>
            </p:cNvPr>
            <p:cNvSpPr/>
            <p:nvPr/>
          </p:nvSpPr>
          <p:spPr>
            <a:xfrm>
              <a:off x="8333337" y="5633440"/>
              <a:ext cx="35510" cy="448589"/>
            </a:xfrm>
            <a:custGeom>
              <a:avLst/>
              <a:gdLst>
                <a:gd name="connsiteX0" fmla="*/ 25985 w 25985"/>
                <a:gd name="connsiteY0" fmla="*/ 597737 h 597736"/>
                <a:gd name="connsiteX1" fmla="*/ 0 w 25985"/>
                <a:gd name="connsiteY1" fmla="*/ 597737 h 597736"/>
                <a:gd name="connsiteX2" fmla="*/ 0 w 25985"/>
                <a:gd name="connsiteY2" fmla="*/ 0 h 597736"/>
                <a:gd name="connsiteX3" fmla="*/ 25985 w 25985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97736">
                  <a:moveTo>
                    <a:pt x="25985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88DEB1B-2EC6-4B97-8809-F96BAF85FE63}"/>
                </a:ext>
              </a:extLst>
            </p:cNvPr>
            <p:cNvSpPr/>
            <p:nvPr/>
          </p:nvSpPr>
          <p:spPr>
            <a:xfrm>
              <a:off x="8402385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6E4D968-0E36-45DF-ADE5-BB0713FC4A4E}"/>
                </a:ext>
              </a:extLst>
            </p:cNvPr>
            <p:cNvSpPr/>
            <p:nvPr/>
          </p:nvSpPr>
          <p:spPr>
            <a:xfrm>
              <a:off x="8471926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4A04B8D-43F2-40C3-B5A3-AD9B2789F659}"/>
                </a:ext>
              </a:extLst>
            </p:cNvPr>
            <p:cNvSpPr/>
            <p:nvPr/>
          </p:nvSpPr>
          <p:spPr>
            <a:xfrm>
              <a:off x="854146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7744166-C492-436D-883D-19B8801B6062}"/>
                </a:ext>
              </a:extLst>
            </p:cNvPr>
            <p:cNvSpPr/>
            <p:nvPr/>
          </p:nvSpPr>
          <p:spPr>
            <a:xfrm>
              <a:off x="8611009" y="5728324"/>
              <a:ext cx="35510" cy="353705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C2CED78-D84A-4689-B569-F22AF97D780A}"/>
                </a:ext>
              </a:extLst>
            </p:cNvPr>
            <p:cNvSpPr/>
            <p:nvPr/>
          </p:nvSpPr>
          <p:spPr>
            <a:xfrm>
              <a:off x="8680056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A608E6D1-3B76-40D1-AF0F-4054613681C0}"/>
                </a:ext>
              </a:extLst>
            </p:cNvPr>
            <p:cNvSpPr/>
            <p:nvPr/>
          </p:nvSpPr>
          <p:spPr>
            <a:xfrm>
              <a:off x="8749597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98C24EF-B329-48F2-8268-16CD334D2B24}"/>
                </a:ext>
              </a:extLst>
            </p:cNvPr>
            <p:cNvSpPr/>
            <p:nvPr/>
          </p:nvSpPr>
          <p:spPr>
            <a:xfrm>
              <a:off x="8819138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E0C787EC-7677-468E-997F-A9081D18AB62}"/>
                </a:ext>
              </a:extLst>
            </p:cNvPr>
            <p:cNvSpPr/>
            <p:nvPr/>
          </p:nvSpPr>
          <p:spPr>
            <a:xfrm>
              <a:off x="8888679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A336C2E-5CBD-48C2-8F6A-D3E3F2116821}"/>
                </a:ext>
              </a:extLst>
            </p:cNvPr>
            <p:cNvSpPr/>
            <p:nvPr/>
          </p:nvSpPr>
          <p:spPr>
            <a:xfrm>
              <a:off x="895772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2E15F5B-45E6-48AA-98CA-6738F449D313}"/>
                </a:ext>
              </a:extLst>
            </p:cNvPr>
            <p:cNvSpPr/>
            <p:nvPr/>
          </p:nvSpPr>
          <p:spPr>
            <a:xfrm>
              <a:off x="9027268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EFC7CED-C806-40E8-89E3-ADC32F016A2E}"/>
                </a:ext>
              </a:extLst>
            </p:cNvPr>
            <p:cNvSpPr/>
            <p:nvPr/>
          </p:nvSpPr>
          <p:spPr>
            <a:xfrm>
              <a:off x="9096809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2D94ECE-BB3D-4EDF-B04C-E2B36A3DBC76}"/>
                </a:ext>
              </a:extLst>
            </p:cNvPr>
            <p:cNvSpPr/>
            <p:nvPr/>
          </p:nvSpPr>
          <p:spPr>
            <a:xfrm>
              <a:off x="9166350" y="5882203"/>
              <a:ext cx="36003" cy="199826"/>
            </a:xfrm>
            <a:custGeom>
              <a:avLst/>
              <a:gdLst>
                <a:gd name="connsiteX0" fmla="*/ 26346 w 26346"/>
                <a:gd name="connsiteY0" fmla="*/ 266265 h 266264"/>
                <a:gd name="connsiteX1" fmla="*/ 0 w 26346"/>
                <a:gd name="connsiteY1" fmla="*/ 266265 h 266264"/>
                <a:gd name="connsiteX2" fmla="*/ 0 w 26346"/>
                <a:gd name="connsiteY2" fmla="*/ 0 h 266264"/>
                <a:gd name="connsiteX3" fmla="*/ 26346 w 26346"/>
                <a:gd name="connsiteY3" fmla="*/ 0 h 26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66264">
                  <a:moveTo>
                    <a:pt x="26346" y="266265"/>
                  </a:moveTo>
                  <a:lnTo>
                    <a:pt x="0" y="26626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3A7160B-ABD8-4884-A2F9-3A0EE0827D90}"/>
                </a:ext>
              </a:extLst>
            </p:cNvPr>
            <p:cNvSpPr/>
            <p:nvPr/>
          </p:nvSpPr>
          <p:spPr>
            <a:xfrm>
              <a:off x="9235891" y="5947996"/>
              <a:ext cx="35510" cy="134033"/>
            </a:xfrm>
            <a:custGeom>
              <a:avLst/>
              <a:gdLst>
                <a:gd name="connsiteX0" fmla="*/ 25985 w 25985"/>
                <a:gd name="connsiteY0" fmla="*/ 178597 h 178596"/>
                <a:gd name="connsiteX1" fmla="*/ 0 w 25985"/>
                <a:gd name="connsiteY1" fmla="*/ 178597 h 178596"/>
                <a:gd name="connsiteX2" fmla="*/ 0 w 25985"/>
                <a:gd name="connsiteY2" fmla="*/ 0 h 178596"/>
                <a:gd name="connsiteX3" fmla="*/ 25985 w 25985"/>
                <a:gd name="connsiteY3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78596">
                  <a:moveTo>
                    <a:pt x="25985" y="178597"/>
                  </a:moveTo>
                  <a:lnTo>
                    <a:pt x="0" y="1785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D20F006-CCD9-441F-B357-C4CC93D42D24}"/>
                </a:ext>
              </a:extLst>
            </p:cNvPr>
            <p:cNvSpPr/>
            <p:nvPr/>
          </p:nvSpPr>
          <p:spPr>
            <a:xfrm>
              <a:off x="9304938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27BB1DA9-FEDF-4286-A7D8-1306A1E4EDD3}"/>
                </a:ext>
              </a:extLst>
            </p:cNvPr>
            <p:cNvSpPr/>
            <p:nvPr/>
          </p:nvSpPr>
          <p:spPr>
            <a:xfrm>
              <a:off x="9374480" y="6037442"/>
              <a:ext cx="36003" cy="44587"/>
            </a:xfrm>
            <a:custGeom>
              <a:avLst/>
              <a:gdLst>
                <a:gd name="connsiteX0" fmla="*/ 26346 w 26346"/>
                <a:gd name="connsiteY0" fmla="*/ 59411 h 59411"/>
                <a:gd name="connsiteX1" fmla="*/ 0 w 26346"/>
                <a:gd name="connsiteY1" fmla="*/ 59411 h 59411"/>
                <a:gd name="connsiteX2" fmla="*/ 0 w 26346"/>
                <a:gd name="connsiteY2" fmla="*/ 0 h 59411"/>
                <a:gd name="connsiteX3" fmla="*/ 26346 w 26346"/>
                <a:gd name="connsiteY3" fmla="*/ 0 h 5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411">
                  <a:moveTo>
                    <a:pt x="26346" y="59411"/>
                  </a:moveTo>
                  <a:lnTo>
                    <a:pt x="0" y="5941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52DBBE28-E45B-44C8-837B-0BB6ECA0E5BD}"/>
                </a:ext>
              </a:extLst>
            </p:cNvPr>
            <p:cNvSpPr/>
            <p:nvPr/>
          </p:nvSpPr>
          <p:spPr>
            <a:xfrm>
              <a:off x="9444021" y="6055385"/>
              <a:ext cx="36003" cy="26644"/>
            </a:xfrm>
            <a:custGeom>
              <a:avLst/>
              <a:gdLst>
                <a:gd name="connsiteX0" fmla="*/ 26346 w 26346"/>
                <a:gd name="connsiteY0" fmla="*/ 35502 h 35501"/>
                <a:gd name="connsiteX1" fmla="*/ 0 w 26346"/>
                <a:gd name="connsiteY1" fmla="*/ 35502 h 35501"/>
                <a:gd name="connsiteX2" fmla="*/ 0 w 26346"/>
                <a:gd name="connsiteY2" fmla="*/ 0 h 35501"/>
                <a:gd name="connsiteX3" fmla="*/ 26346 w 26346"/>
                <a:gd name="connsiteY3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501">
                  <a:moveTo>
                    <a:pt x="26346" y="35502"/>
                  </a:moveTo>
                  <a:lnTo>
                    <a:pt x="0" y="3550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EB2F7515-DD4A-4DE9-B02F-CC01693FBAD2}"/>
                </a:ext>
              </a:extLst>
            </p:cNvPr>
            <p:cNvSpPr/>
            <p:nvPr/>
          </p:nvSpPr>
          <p:spPr>
            <a:xfrm>
              <a:off x="9513562" y="6042880"/>
              <a:ext cx="35510" cy="39149"/>
            </a:xfrm>
            <a:custGeom>
              <a:avLst/>
              <a:gdLst>
                <a:gd name="connsiteX0" fmla="*/ 25985 w 25985"/>
                <a:gd name="connsiteY0" fmla="*/ 52166 h 52166"/>
                <a:gd name="connsiteX1" fmla="*/ 0 w 25985"/>
                <a:gd name="connsiteY1" fmla="*/ 52166 h 52166"/>
                <a:gd name="connsiteX2" fmla="*/ 0 w 25985"/>
                <a:gd name="connsiteY2" fmla="*/ 0 h 52166"/>
                <a:gd name="connsiteX3" fmla="*/ 25985 w 25985"/>
                <a:gd name="connsiteY3" fmla="*/ 0 h 5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2166">
                  <a:moveTo>
                    <a:pt x="25985" y="52166"/>
                  </a:moveTo>
                  <a:lnTo>
                    <a:pt x="0" y="5216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8BE7E3D-16C4-42EF-8E8F-7FF105EFB520}"/>
                </a:ext>
              </a:extLst>
            </p:cNvPr>
            <p:cNvSpPr/>
            <p:nvPr/>
          </p:nvSpPr>
          <p:spPr>
            <a:xfrm>
              <a:off x="9582610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5A44827-DB95-4399-B8F4-E1DBDB7B6456}"/>
                </a:ext>
              </a:extLst>
            </p:cNvPr>
            <p:cNvSpPr/>
            <p:nvPr/>
          </p:nvSpPr>
          <p:spPr>
            <a:xfrm>
              <a:off x="9652150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214ACC36-C8E0-47EB-8011-56AB477DC956}"/>
                </a:ext>
              </a:extLst>
            </p:cNvPr>
            <p:cNvSpPr/>
            <p:nvPr/>
          </p:nvSpPr>
          <p:spPr>
            <a:xfrm>
              <a:off x="9721692" y="5907487"/>
              <a:ext cx="36003" cy="174542"/>
            </a:xfrm>
            <a:custGeom>
              <a:avLst/>
              <a:gdLst>
                <a:gd name="connsiteX0" fmla="*/ 26346 w 26346"/>
                <a:gd name="connsiteY0" fmla="*/ 232574 h 232573"/>
                <a:gd name="connsiteX1" fmla="*/ 0 w 26346"/>
                <a:gd name="connsiteY1" fmla="*/ 232574 h 232573"/>
                <a:gd name="connsiteX2" fmla="*/ 0 w 26346"/>
                <a:gd name="connsiteY2" fmla="*/ 0 h 232573"/>
                <a:gd name="connsiteX3" fmla="*/ 26346 w 26346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2573">
                  <a:moveTo>
                    <a:pt x="26346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FE7511B-4C35-4C8D-93EA-5CABB1203F70}"/>
                </a:ext>
              </a:extLst>
            </p:cNvPr>
            <p:cNvSpPr/>
            <p:nvPr/>
          </p:nvSpPr>
          <p:spPr>
            <a:xfrm>
              <a:off x="11319162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8CCA12D-FAD8-439D-8EC6-2B5A975B32A2}"/>
                </a:ext>
              </a:extLst>
            </p:cNvPr>
            <p:cNvSpPr/>
            <p:nvPr/>
          </p:nvSpPr>
          <p:spPr>
            <a:xfrm>
              <a:off x="11388703" y="5713642"/>
              <a:ext cx="35510" cy="368387"/>
            </a:xfrm>
            <a:custGeom>
              <a:avLst/>
              <a:gdLst>
                <a:gd name="connsiteX0" fmla="*/ 25985 w 25985"/>
                <a:gd name="connsiteY0" fmla="*/ 490869 h 490868"/>
                <a:gd name="connsiteX1" fmla="*/ 0 w 25985"/>
                <a:gd name="connsiteY1" fmla="*/ 490869 h 490868"/>
                <a:gd name="connsiteX2" fmla="*/ 0 w 25985"/>
                <a:gd name="connsiteY2" fmla="*/ 0 h 490868"/>
                <a:gd name="connsiteX3" fmla="*/ 25985 w 25985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90868">
                  <a:moveTo>
                    <a:pt x="25985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9E333B9-E0B6-4D3A-8F27-2A7C11B9E2D3}"/>
                </a:ext>
              </a:extLst>
            </p:cNvPr>
            <p:cNvSpPr/>
            <p:nvPr/>
          </p:nvSpPr>
          <p:spPr>
            <a:xfrm>
              <a:off x="1145775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CE0D603-66E9-4019-8FB0-315DBA91ED5E}"/>
                </a:ext>
              </a:extLst>
            </p:cNvPr>
            <p:cNvSpPr/>
            <p:nvPr/>
          </p:nvSpPr>
          <p:spPr>
            <a:xfrm>
              <a:off x="11111032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44DC055-F9E9-4BB7-9DBF-ADA33CA87B94}"/>
                </a:ext>
              </a:extLst>
            </p:cNvPr>
            <p:cNvSpPr/>
            <p:nvPr/>
          </p:nvSpPr>
          <p:spPr>
            <a:xfrm>
              <a:off x="11180574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5634D82-5E8A-4B23-8C4B-23C23934297D}"/>
                </a:ext>
              </a:extLst>
            </p:cNvPr>
            <p:cNvSpPr/>
            <p:nvPr/>
          </p:nvSpPr>
          <p:spPr>
            <a:xfrm>
              <a:off x="11250114" y="5907487"/>
              <a:ext cx="35510" cy="174542"/>
            </a:xfrm>
            <a:custGeom>
              <a:avLst/>
              <a:gdLst>
                <a:gd name="connsiteX0" fmla="*/ 25985 w 25985"/>
                <a:gd name="connsiteY0" fmla="*/ 232574 h 232573"/>
                <a:gd name="connsiteX1" fmla="*/ 0 w 25985"/>
                <a:gd name="connsiteY1" fmla="*/ 232574 h 232573"/>
                <a:gd name="connsiteX2" fmla="*/ 0 w 25985"/>
                <a:gd name="connsiteY2" fmla="*/ 0 h 232573"/>
                <a:gd name="connsiteX3" fmla="*/ 25985 w 25985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2573">
                  <a:moveTo>
                    <a:pt x="25985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155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53" grpId="0"/>
      <p:bldP spid="54" grpId="0"/>
      <p:bldP spid="55" grpId="0"/>
      <p:bldP spid="5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340D3AA-B9E1-4C0E-8453-61F9F43CF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r="2572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720000" y="2032432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MICHAEL DOWNEY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25F14-21FB-4251-800B-7EB3A9F41662}"/>
              </a:ext>
            </a:extLst>
          </p:cNvPr>
          <p:cNvSpPr txBox="1"/>
          <p:nvPr/>
        </p:nvSpPr>
        <p:spPr>
          <a:xfrm>
            <a:off x="720000" y="236147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 Director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D8ACC-A51F-4F86-AB26-BDBC8D59B04B}"/>
              </a:ext>
            </a:extLst>
          </p:cNvPr>
          <p:cNvSpPr/>
          <p:nvPr/>
        </p:nvSpPr>
        <p:spPr>
          <a:xfrm>
            <a:off x="4886872" y="6049926"/>
            <a:ext cx="7305126" cy="808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40D525-3535-4063-98C4-14FFD904D8A4}"/>
              </a:ext>
            </a:extLst>
          </p:cNvPr>
          <p:cNvSpPr/>
          <p:nvPr/>
        </p:nvSpPr>
        <p:spPr>
          <a:xfrm>
            <a:off x="809166" y="4800597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EA1FB-2EBC-4CCC-A4CF-A2F57945B101}"/>
              </a:ext>
            </a:extLst>
          </p:cNvPr>
          <p:cNvSpPr txBox="1"/>
          <p:nvPr/>
        </p:nvSpPr>
        <p:spPr>
          <a:xfrm>
            <a:off x="720000" y="448749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178017-F455-4BC6-99D9-4D1589B89B72}"/>
              </a:ext>
            </a:extLst>
          </p:cNvPr>
          <p:cNvSpPr/>
          <p:nvPr/>
        </p:nvSpPr>
        <p:spPr>
          <a:xfrm>
            <a:off x="809166" y="5374756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44FF1D-0734-46BA-AA3A-5C025F6D3864}"/>
              </a:ext>
            </a:extLst>
          </p:cNvPr>
          <p:cNvSpPr txBox="1"/>
          <p:nvPr/>
        </p:nvSpPr>
        <p:spPr>
          <a:xfrm>
            <a:off x="720000" y="5061656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94867-06D5-481F-82A6-B493720ADCCD}"/>
              </a:ext>
            </a:extLst>
          </p:cNvPr>
          <p:cNvSpPr/>
          <p:nvPr/>
        </p:nvSpPr>
        <p:spPr>
          <a:xfrm>
            <a:off x="809166" y="5954233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4FADF-525B-4ADF-B97A-80E6075253DF}"/>
              </a:ext>
            </a:extLst>
          </p:cNvPr>
          <p:cNvSpPr txBox="1"/>
          <p:nvPr/>
        </p:nvSpPr>
        <p:spPr>
          <a:xfrm>
            <a:off x="720000" y="5641133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720000" y="2749170"/>
            <a:ext cx="3968958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62C20B-9335-4750-9EDC-49842AB6647A}"/>
              </a:ext>
            </a:extLst>
          </p:cNvPr>
          <p:cNvSpPr/>
          <p:nvPr/>
        </p:nvSpPr>
        <p:spPr>
          <a:xfrm>
            <a:off x="5192785" y="6214552"/>
            <a:ext cx="478822" cy="47882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3D0101-6395-48EF-9236-E85849C4BF94}"/>
              </a:ext>
            </a:extLst>
          </p:cNvPr>
          <p:cNvSpPr/>
          <p:nvPr/>
        </p:nvSpPr>
        <p:spPr>
          <a:xfrm>
            <a:off x="5977520" y="6431104"/>
            <a:ext cx="5981647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7194CD-2DD8-4890-9ADF-2616FA5D3106}"/>
              </a:ext>
            </a:extLst>
          </p:cNvPr>
          <p:cNvGrpSpPr/>
          <p:nvPr/>
        </p:nvGrpSpPr>
        <p:grpSpPr>
          <a:xfrm>
            <a:off x="5977520" y="6399963"/>
            <a:ext cx="388186" cy="108000"/>
            <a:chOff x="5977520" y="6399963"/>
            <a:chExt cx="388186" cy="1080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BB19BD9-596A-48AE-A99E-1F03D11ECCA8}"/>
                </a:ext>
              </a:extLst>
            </p:cNvPr>
            <p:cNvSpPr/>
            <p:nvPr/>
          </p:nvSpPr>
          <p:spPr>
            <a:xfrm>
              <a:off x="5977520" y="6431218"/>
              <a:ext cx="388186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327469-4B3C-4840-AD4C-C24520EAB260}"/>
                </a:ext>
              </a:extLst>
            </p:cNvPr>
            <p:cNvSpPr/>
            <p:nvPr/>
          </p:nvSpPr>
          <p:spPr>
            <a:xfrm>
              <a:off x="6257706" y="639996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A34B4F-449C-4DF4-A12A-EF21F2BBF94B}"/>
              </a:ext>
            </a:extLst>
          </p:cNvPr>
          <p:cNvGrpSpPr/>
          <p:nvPr/>
        </p:nvGrpSpPr>
        <p:grpSpPr>
          <a:xfrm>
            <a:off x="809166" y="4740443"/>
            <a:ext cx="3157972" cy="216000"/>
            <a:chOff x="809166" y="4740443"/>
            <a:chExt cx="3157972" cy="2160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31CDC6-3000-436F-A69B-1B60EBCE7726}"/>
                </a:ext>
              </a:extLst>
            </p:cNvPr>
            <p:cNvSpPr/>
            <p:nvPr/>
          </p:nvSpPr>
          <p:spPr>
            <a:xfrm>
              <a:off x="809166" y="4800597"/>
              <a:ext cx="31219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38E2216-72F5-4345-A4B9-C84598C52677}"/>
                </a:ext>
              </a:extLst>
            </p:cNvPr>
            <p:cNvSpPr/>
            <p:nvPr/>
          </p:nvSpPr>
          <p:spPr>
            <a:xfrm>
              <a:off x="3751138" y="474044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1A9CD0-8AAC-443D-8882-EC6AF138E3B3}"/>
              </a:ext>
            </a:extLst>
          </p:cNvPr>
          <p:cNvGrpSpPr/>
          <p:nvPr/>
        </p:nvGrpSpPr>
        <p:grpSpPr>
          <a:xfrm>
            <a:off x="809166" y="5314602"/>
            <a:ext cx="3579172" cy="216000"/>
            <a:chOff x="809166" y="5314602"/>
            <a:chExt cx="3579172" cy="2160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2FDF2D-81A9-4C10-89C3-20C2C2B98AC1}"/>
                </a:ext>
              </a:extLst>
            </p:cNvPr>
            <p:cNvSpPr/>
            <p:nvPr/>
          </p:nvSpPr>
          <p:spPr>
            <a:xfrm>
              <a:off x="809166" y="5374757"/>
              <a:ext cx="35791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49DFF5-EE47-4B28-9B6F-060820A91482}"/>
                </a:ext>
              </a:extLst>
            </p:cNvPr>
            <p:cNvSpPr/>
            <p:nvPr/>
          </p:nvSpPr>
          <p:spPr>
            <a:xfrm>
              <a:off x="4172338" y="531460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6680495-5F92-4E58-AF19-A11AD717DF54}"/>
              </a:ext>
            </a:extLst>
          </p:cNvPr>
          <p:cNvGrpSpPr/>
          <p:nvPr/>
        </p:nvGrpSpPr>
        <p:grpSpPr>
          <a:xfrm>
            <a:off x="809165" y="5894079"/>
            <a:ext cx="3383608" cy="216000"/>
            <a:chOff x="809165" y="5894079"/>
            <a:chExt cx="3383608" cy="216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B4D58DF-2F51-44D0-A0C0-D3E130E220F7}"/>
                </a:ext>
              </a:extLst>
            </p:cNvPr>
            <p:cNvSpPr/>
            <p:nvPr/>
          </p:nvSpPr>
          <p:spPr>
            <a:xfrm>
              <a:off x="809165" y="5954234"/>
              <a:ext cx="3383608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CAE6B1D-1294-4AFE-B7A2-CCD7C195CBFD}"/>
                </a:ext>
              </a:extLst>
            </p:cNvPr>
            <p:cNvSpPr/>
            <p:nvPr/>
          </p:nvSpPr>
          <p:spPr>
            <a:xfrm>
              <a:off x="3976773" y="589407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84743F4-5BC1-488D-B23B-D9DE4B360C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6" b="122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8606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8" grpId="0" animBg="1"/>
      <p:bldP spid="29" grpId="0" animBg="1"/>
      <p:bldP spid="32" grpId="0"/>
      <p:bldP spid="35" grpId="0" animBg="1"/>
      <p:bldP spid="37" grpId="0"/>
      <p:bldP spid="39" grpId="0" animBg="1"/>
      <p:bldP spid="42" grpId="0"/>
      <p:bldP spid="49" grpId="0" animBg="1"/>
      <p:bldP spid="5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65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598883D9-52D8-4452-899B-4798BDA0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324266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AFBCF65D-AAD6-4651-B9C3-63A1E144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483410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B3DD464D-C323-4BC1-80B4-7780E737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5" y="1651223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796CFB-4AE3-417E-80B6-2A507B758DED}"/>
              </a:ext>
            </a:extLst>
          </p:cNvPr>
          <p:cNvSpPr/>
          <p:nvPr/>
        </p:nvSpPr>
        <p:spPr>
          <a:xfrm>
            <a:off x="1478802" y="206886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99D5FC-613F-44C0-9C32-9DCE3BDFF1F5}"/>
              </a:ext>
            </a:extLst>
          </p:cNvPr>
          <p:cNvSpPr/>
          <p:nvPr/>
        </p:nvSpPr>
        <p:spPr>
          <a:xfrm>
            <a:off x="1478802" y="525174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4ADF4A-AE53-4159-9E3F-2D55A269DE58}"/>
              </a:ext>
            </a:extLst>
          </p:cNvPr>
          <p:cNvSpPr/>
          <p:nvPr/>
        </p:nvSpPr>
        <p:spPr>
          <a:xfrm>
            <a:off x="1478802" y="3659035"/>
            <a:ext cx="509265" cy="509265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01F26-747A-4F24-BAFD-B9C83DDEF879}"/>
              </a:ext>
            </a:extLst>
          </p:cNvPr>
          <p:cNvSpPr txBox="1"/>
          <p:nvPr/>
        </p:nvSpPr>
        <p:spPr>
          <a:xfrm>
            <a:off x="2572405" y="1651222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63E430-25CF-4B17-9835-9DDCC253403D}"/>
              </a:ext>
            </a:extLst>
          </p:cNvPr>
          <p:cNvSpPr txBox="1"/>
          <p:nvPr/>
        </p:nvSpPr>
        <p:spPr>
          <a:xfrm>
            <a:off x="2572405" y="3239286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7F360-4F1E-4B8B-8420-B7D003FFD982}"/>
              </a:ext>
            </a:extLst>
          </p:cNvPr>
          <p:cNvSpPr txBox="1"/>
          <p:nvPr/>
        </p:nvSpPr>
        <p:spPr>
          <a:xfrm>
            <a:off x="2572405" y="3517519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A8677A-8BAC-48BA-9284-4A1FB75C7324}"/>
              </a:ext>
            </a:extLst>
          </p:cNvPr>
          <p:cNvSpPr txBox="1"/>
          <p:nvPr/>
        </p:nvSpPr>
        <p:spPr>
          <a:xfrm>
            <a:off x="2572405" y="483767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49D541-7827-4AE4-BD88-1DEA98972111}"/>
              </a:ext>
            </a:extLst>
          </p:cNvPr>
          <p:cNvSpPr txBox="1"/>
          <p:nvPr/>
        </p:nvSpPr>
        <p:spPr>
          <a:xfrm>
            <a:off x="2572405" y="5115905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DFBC21-F848-4F25-A49E-F1B8D7148911}"/>
              </a:ext>
            </a:extLst>
          </p:cNvPr>
          <p:cNvSpPr txBox="1"/>
          <p:nvPr/>
        </p:nvSpPr>
        <p:spPr>
          <a:xfrm>
            <a:off x="2572405" y="1932077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A6BE69-E6EF-44AC-BF58-C0B379CFF64C}"/>
              </a:ext>
            </a:extLst>
          </p:cNvPr>
          <p:cNvGrpSpPr/>
          <p:nvPr/>
        </p:nvGrpSpPr>
        <p:grpSpPr>
          <a:xfrm>
            <a:off x="2729064" y="3994603"/>
            <a:ext cx="7426250" cy="584022"/>
            <a:chOff x="698246" y="5444708"/>
            <a:chExt cx="3491550" cy="71540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F62263-ED3E-4B4F-A850-EADC43B1BCB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0010855-55CD-4E86-B7FA-B35B37D690C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8F806C-472B-4D10-9510-A2953FC3B961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1701C5A-EF78-443E-8EE7-265E7BE98DC2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27B6B1B-DE1C-4B6C-85D3-4B8F09597641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EE29F3-B724-4FDC-B0FC-9EF5B69FE0B7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227A75-D184-4965-ACDB-56CFCB507942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D17FCE-8E0F-490B-971A-127CA740EEBE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FB976C7-2E3C-4DD6-B978-8DB15A62DB04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A52E86-9382-40AF-A452-28B6B7F9DADA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2341A66-9D9A-438E-9F17-DAFCD21F1B41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4E6991-4FA8-4EAD-9A89-0C64638B37A0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8B75EF-18E7-482E-A6AF-C5F46AA232F1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6A1E3D-4DDB-443E-A909-F385022A8088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E7F72F-C446-47AA-95F4-AB6719EF4DDE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48DAACC-6030-4B62-98DD-1411B7C70D8D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3967154-7CC2-472B-B0D6-7F7C21DF0D56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52DD655-A915-401D-AE33-CE9E669C51D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E620F5-6E48-40DB-8F2B-85434BAED3DF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9C67402-511F-452E-94A0-E846517C05FB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3DB47-1BE5-46EA-87D0-0587813F147F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4F988AC-47D8-4AC1-AED4-A0205286A355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E52801C-8484-4243-BF12-3E90ED109DE2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69466D5-9611-46AE-9B9A-90B6C4843DDD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4AB0B-8ABA-4FC6-A026-7E66CFFB0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58DADD6-95DC-4D5E-B901-763F6CD701BC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FA44E91-E7DE-4F48-97FC-C709BE6BE315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836C9D-2AFD-4B1B-8496-C1D76AE7904F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3ADF15-87E8-4444-B2B2-420BA09AE649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EAC718-5FE7-4B2A-9DC8-4F111FF1839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004434-0E2D-4A9C-9C74-A36E5142E771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C7569D-B75E-4EB7-9921-9E212CE2AAC0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080ABD2-8F7E-4B36-AD78-6AC1A6A2B7F2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D8CDCBD-3C8D-4723-8881-80DAC50D5E12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F6CB2F-E98B-46CA-88D9-DD3D0633BC30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72BB78C-BD83-427F-AC7E-81E027F5A52E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9CFB29-59F3-4473-98A0-EA2435C2BA60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02D5D1-8D2A-4892-ABCB-F5E948568613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4739876-9FEA-4515-AE36-84377CE6ED00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689600-D648-4660-8340-FD660B021B61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5CD3E0-FF8F-4DB1-9328-613442B1E65A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3ABAD17-C393-45A8-BEC6-57183797DD4A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AE2C229-9C8A-497E-A119-FA25BA8D789F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AEE41D9-45A2-40EB-83CA-D98F9FFCD23C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DBCF025-76C6-4A01-A1FA-B4CE8CD104D6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3854962-599C-4984-9EF0-757CAB798F02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957413-2219-4E55-88DC-8BC886826196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64B649-D726-4370-8D09-091D5F28278A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DC6C419-4CFE-4529-95B7-808FA787A61E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BA3E99D-5067-4AFB-86C4-D0E289486542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59E2366-07AF-481D-8422-F0F78787301A}"/>
              </a:ext>
            </a:extLst>
          </p:cNvPr>
          <p:cNvGrpSpPr/>
          <p:nvPr/>
        </p:nvGrpSpPr>
        <p:grpSpPr>
          <a:xfrm>
            <a:off x="2729064" y="2407358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5D1BB27-8C25-4456-BFC6-9F46085CC277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C6313C-4E84-486B-9839-4A3798418DDB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A299892-1786-4162-A8E0-9D242DB2E935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4B6615B-52D8-444D-942F-828A67178136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649B2A9-9B49-4539-ADDD-AF8BF2828CE9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3697DBD-2E71-48DE-BA86-061CA8435E53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37E2D8-965F-42D0-BA46-1BBB72C9F347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0ED8A2-8EE8-4F27-A770-CAAD0CE56A71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81E381C-6156-4657-9903-026CD54F236A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CDF8E67-2A08-4149-9127-1F0B194AEFC3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1D4DC05-EDA8-4862-A16C-04250E3E3A0C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024AFD-78C1-433E-A690-AA20B87D29DE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B945198-9045-4E64-8FF3-F605A5E0EDF8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D23E73-F7EF-4A81-839F-45C081D582CE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372D09E-0D5A-412B-8CE0-5F2744BC8DB1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DEC7DB-87A2-4F5C-B740-DD0D49009E16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E77A94-B6BD-46D7-8164-94D6C5E123E8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34710D-61AC-4C0D-94A1-286A6A6F64C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4CDB04B-0E8D-4A64-85C6-4972C9839038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A505B2A-BFC6-487D-B4A7-31552B87FD5E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8B67AE-8869-4E7C-A617-7D589C0B6050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74F193-FDFA-42DF-8B43-38649FB21B10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6C60497-0DD5-46CA-8EC5-E90CDA533A4C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AF48687-23A5-458B-B394-4926D8F7BC49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1DE499-1DDD-497B-930C-56BB740C3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0D1D2-5E7C-4C5B-86CC-BA5570526F7F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CE95A18-994E-4781-8240-2D8DC56ADEF4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4D3C34-BB3A-486D-83CC-CF7DA791D1B4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4AAF51E-C6F1-4AC3-ABAE-D8F176C56663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40EC738-5EB9-41D5-96A2-5504DEC18AE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2FD7F85-3528-4355-B162-E83B30A0FEEA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041E4E-C9FB-4393-B307-43AE531F86A7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BC2916A-BD6E-42C1-860E-5582A6695626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EDC571C-62D4-4683-A65F-C088F993E2BE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265C848-805F-4AEE-AE14-3E3ADA9FCF7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2B0348-E931-4FC1-A537-2BC0115F1760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90A98E0-29D8-4E78-9E09-D7EB0BFFC6B4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47A8238-B925-4AF5-BC9F-F897FD6196D4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3D158E9-FC55-433F-85D0-37B2B94889C6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31D2D0-85F7-4050-B400-B044ACA6CD0D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0AA2CC9-892D-40F9-9D16-53AC286E682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69382EF-38AB-41E6-A8C4-B1E780A8DD2D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6EC7C3-533A-4AB0-B0AE-1BF7428F5C05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9D0D943-8E6C-4BDA-AB65-37AA68E8E9D4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3590A0-94F6-459E-A169-1C6A180013EF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123FAE7-1D94-44AB-A279-43DD10CE4A40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F6417A-386F-4B0B-B9F4-3B648633F6D3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E24F4FA-B00C-4CB2-90AF-434F5321317C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316700-86A5-454E-B042-483A86335F6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4DB6DC9-6715-4FD8-88F7-8C9E58597743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28DA789-E842-43C2-AD6F-04CFBD3608A6}"/>
              </a:ext>
            </a:extLst>
          </p:cNvPr>
          <p:cNvGrpSpPr/>
          <p:nvPr/>
        </p:nvGrpSpPr>
        <p:grpSpPr>
          <a:xfrm>
            <a:off x="2729064" y="5592091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96115C9-5300-4A9A-BC5D-38FFD07EC57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FB373B2-61E0-404D-A671-5AFD7AF989A4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9C0D4E-A4A1-455A-87C8-FF23A4BCAFA9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2DD412-E075-4A64-9778-0C76DC77AE40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807A9DA-455E-4C23-984D-D143CA34EBE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A5311E-E97A-43BE-ADB6-F29FE8C719B0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41BBDC4-274F-42F3-BB7B-8AF247DA2A5E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4061E3E-91CC-4C9D-BAFE-7E8B8A48A413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938BD4-D098-48C4-BD6C-8945470FACB8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54ECC59-F908-4B75-B29D-6A4173AD4C9B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18177-F527-4654-B6C0-6E5B97591802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132FEDA-8A95-4B30-83A5-8CCF4761878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694B80A-06D6-4AFA-992A-0638D3318404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629330C-6270-444A-A493-8DFA332F5640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5633197-5C22-4D2C-B00B-BE5BFC97335A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4A6FA92-843B-4E61-B4A4-BF2E83F1ADA4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C951289-A77C-454B-A23F-0126BDD8B902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B8380B3-3E6C-46B4-95D9-A13A2F566809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DE10EBD-BC2E-4D6A-905C-3E16EBFB7E17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CAF4015-EBAF-4333-B61C-9F402252F5C2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43B1342-7A50-4E01-9B0D-363585A994F5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1B9951B-17BA-4EB3-A8B1-6AB43091752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4398BAE-62A4-467A-A0D1-11DE1B1C6090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CF7CEE-BE6C-4AF0-B81A-C80851FED01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2ADAE90-D4D4-4FCA-9B06-AAFE10F66424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6BE085F-381E-4042-92BD-DC76BE31AF38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FAD9D14-D4F2-4E79-A758-0D47694C2717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E1EBDF5-6E38-4B2F-B5A4-B4131BD6B5C8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B376B27-4C88-4FE0-924E-4E73BEBE584A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D6427F6-CB82-406B-A0E2-5B0FDF4F0898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9155FB-816A-44F1-80BE-79BDFA6C5CF0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C9379F-4597-4876-AB2C-543B320FF96C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1B5AD85-7179-46E2-B6B5-F4C2582CA790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270447C-BB8D-4F24-B047-752FF9A3C3FC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C925487-6CD1-4D2E-89AA-5CE82D2BD13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223B24-A93F-4071-9CD2-E8C6DC9ADC97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63BDC8-B82F-449F-B6B4-BC02DC367CCF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43B7894-56D8-4D10-A43B-DE17E750A98F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0C44FCA-2197-4631-8AA4-AFAEAD4FFBCC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DB7A30-8269-49F1-9E0A-1DC3991F33B2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B414238-A384-44BE-9D39-2DAF7A3336C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A62AFE0-1E32-40F7-A3CD-AD824C7BD36F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3CF2C2-7F66-4967-9DDC-5E3568011C02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CC55300-911E-4F00-8109-277050F68CFD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E5436BE-84E2-4CCE-9EF1-5F85728B3BB9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236F523-8C8A-47D0-AA02-55DAFE859403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BA14140-FACC-4B5D-B577-513F665AB51A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8DEEF2B-978C-4C65-BF19-764E1188EA49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DC9EC2-0D93-4802-97BE-E628505BA210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E70261-44DE-4AB7-9BA6-DB98D89CFADA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AB8C1F5F-B2EF-404B-8A9F-E420BB7E0E3A}"/>
              </a:ext>
            </a:extLst>
          </p:cNvPr>
          <p:cNvSpPr txBox="1"/>
          <p:nvPr/>
        </p:nvSpPr>
        <p:spPr>
          <a:xfrm>
            <a:off x="10482902" y="2682849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03:52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650AB31-15D4-44C2-8463-2078CB5CAC95}"/>
              </a:ext>
            </a:extLst>
          </p:cNvPr>
          <p:cNvSpPr txBox="1"/>
          <p:nvPr/>
        </p:nvSpPr>
        <p:spPr>
          <a:xfrm>
            <a:off x="10487360" y="427689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05:17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357FB38-640F-4E03-8F3E-5FDAF52E60FC}"/>
              </a:ext>
            </a:extLst>
          </p:cNvPr>
          <p:cNvSpPr txBox="1"/>
          <p:nvPr/>
        </p:nvSpPr>
        <p:spPr>
          <a:xfrm>
            <a:off x="10476490" y="586312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04:39</a:t>
            </a:r>
          </a:p>
        </p:txBody>
      </p:sp>
    </p:spTree>
    <p:extLst>
      <p:ext uri="{BB962C8B-B14F-4D97-AF65-F5344CB8AC3E}">
        <p14:creationId xmlns:p14="http://schemas.microsoft.com/office/powerpoint/2010/main" val="2783483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 animBg="1"/>
      <p:bldP spid="32" grpId="0" animBg="1"/>
      <p:bldP spid="33" grpId="0" animBg="1"/>
      <p:bldP spid="34" grpId="0"/>
      <p:bldP spid="36" grpId="0"/>
      <p:bldP spid="37" grpId="0"/>
      <p:bldP spid="39" grpId="0"/>
      <p:bldP spid="55" grpId="0"/>
      <p:bldP spid="214" grpId="0"/>
      <p:bldP spid="215" grpId="0"/>
      <p:bldP spid="2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212A81-12B7-4C93-A906-901A9E6F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989F4-91F3-44AB-AF8E-7CE380332E0C}"/>
              </a:ext>
            </a:extLst>
          </p:cNvPr>
          <p:cNvSpPr txBox="1"/>
          <p:nvPr/>
        </p:nvSpPr>
        <p:spPr>
          <a:xfrm>
            <a:off x="4060015" y="42724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TOP 10 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5111E-FD39-46DB-B125-8A01C9290141}"/>
              </a:ext>
            </a:extLst>
          </p:cNvPr>
          <p:cNvSpPr txBox="1"/>
          <p:nvPr/>
        </p:nvSpPr>
        <p:spPr>
          <a:xfrm>
            <a:off x="4060016" y="47411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3B791-038C-437A-B4AF-E485813DA82F}"/>
              </a:ext>
            </a:extLst>
          </p:cNvPr>
          <p:cNvSpPr txBox="1"/>
          <p:nvPr/>
        </p:nvSpPr>
        <p:spPr>
          <a:xfrm>
            <a:off x="4060015" y="5529781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02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713F6D-0D47-4AF4-B1E8-A82DE8E68CEA}"/>
              </a:ext>
            </a:extLst>
          </p:cNvPr>
          <p:cNvSpPr/>
          <p:nvPr/>
        </p:nvSpPr>
        <p:spPr>
          <a:xfrm>
            <a:off x="1909789" y="3486667"/>
            <a:ext cx="804192" cy="80419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2599811-7507-45F2-BFD4-C41BF546ABDF}"/>
              </a:ext>
            </a:extLst>
          </p:cNvPr>
          <p:cNvSpPr/>
          <p:nvPr/>
        </p:nvSpPr>
        <p:spPr>
          <a:xfrm>
            <a:off x="7363911" y="2456694"/>
            <a:ext cx="804192" cy="804192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98999-67B2-41D2-B655-785CBAA08F69}"/>
              </a:ext>
            </a:extLst>
          </p:cNvPr>
          <p:cNvSpPr txBox="1"/>
          <p:nvPr/>
        </p:nvSpPr>
        <p:spPr>
          <a:xfrm>
            <a:off x="5761346" y="4816977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When The Rain Falls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3B0CEE-6BEA-44F4-81D3-9833FBDAE9B3}"/>
              </a:ext>
            </a:extLst>
          </p:cNvPr>
          <p:cNvSpPr txBox="1"/>
          <p:nvPr/>
        </p:nvSpPr>
        <p:spPr>
          <a:xfrm>
            <a:off x="5753851" y="504576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Sugar head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1E7BA1-6EC6-44B3-8DC4-88E78BDD4843}"/>
              </a:ext>
            </a:extLst>
          </p:cNvPr>
          <p:cNvSpPr txBox="1"/>
          <p:nvPr/>
        </p:nvSpPr>
        <p:spPr>
          <a:xfrm>
            <a:off x="5761345" y="560330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Symphony Day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756555-640C-465E-BDC4-D9FC70A4CF5D}"/>
              </a:ext>
            </a:extLst>
          </p:cNvPr>
          <p:cNvSpPr txBox="1"/>
          <p:nvPr/>
        </p:nvSpPr>
        <p:spPr>
          <a:xfrm>
            <a:off x="5761345" y="5827669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 Mendez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D5B5F-C3DE-436F-81F5-B99E2E411239}"/>
              </a:ext>
            </a:extLst>
          </p:cNvPr>
          <p:cNvSpPr txBox="1"/>
          <p:nvPr/>
        </p:nvSpPr>
        <p:spPr>
          <a:xfrm>
            <a:off x="10974747" y="4925858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4:43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400DFB-EA47-4A99-A8A8-CE71444B3A5F}"/>
              </a:ext>
            </a:extLst>
          </p:cNvPr>
          <p:cNvSpPr txBox="1"/>
          <p:nvPr/>
        </p:nvSpPr>
        <p:spPr>
          <a:xfrm>
            <a:off x="10981159" y="571996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6:25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967AFA3-789C-4EA3-8D04-4629917E7BFB}"/>
              </a:ext>
            </a:extLst>
          </p:cNvPr>
          <p:cNvSpPr/>
          <p:nvPr/>
        </p:nvSpPr>
        <p:spPr>
          <a:xfrm>
            <a:off x="8114850" y="5044472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1B58F0-C1ED-46CC-ABA4-BF8410C70FEA}"/>
              </a:ext>
            </a:extLst>
          </p:cNvPr>
          <p:cNvSpPr/>
          <p:nvPr/>
        </p:nvSpPr>
        <p:spPr>
          <a:xfrm>
            <a:off x="8114850" y="5833060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8F5AAFB-F8AA-4299-999C-CB98FA92431B}"/>
              </a:ext>
            </a:extLst>
          </p:cNvPr>
          <p:cNvSpPr/>
          <p:nvPr/>
        </p:nvSpPr>
        <p:spPr>
          <a:xfrm>
            <a:off x="8114850" y="5801919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2394EC16-ACB9-4E56-8278-5D72127CA151}"/>
              </a:ext>
            </a:extLst>
          </p:cNvPr>
          <p:cNvSpPr/>
          <p:nvPr/>
        </p:nvSpPr>
        <p:spPr>
          <a:xfrm rot="16200000" flipH="1">
            <a:off x="7684210" y="6245495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4E30C5-1093-4DDD-93C7-89F2BB875684}"/>
              </a:ext>
            </a:extLst>
          </p:cNvPr>
          <p:cNvGrpSpPr/>
          <p:nvPr/>
        </p:nvGrpSpPr>
        <p:grpSpPr>
          <a:xfrm>
            <a:off x="8114850" y="5013331"/>
            <a:ext cx="1755960" cy="108000"/>
            <a:chOff x="8114850" y="5013331"/>
            <a:chExt cx="1755960" cy="10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48EC2B4-AE51-4951-B781-628E4684E181}"/>
                </a:ext>
              </a:extLst>
            </p:cNvPr>
            <p:cNvSpPr/>
            <p:nvPr/>
          </p:nvSpPr>
          <p:spPr>
            <a:xfrm>
              <a:off x="9762810" y="50133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72313C4-8E43-4D6D-9FAE-129302894778}"/>
                </a:ext>
              </a:extLst>
            </p:cNvPr>
            <p:cNvSpPr/>
            <p:nvPr/>
          </p:nvSpPr>
          <p:spPr>
            <a:xfrm>
              <a:off x="8114850" y="5044472"/>
              <a:ext cx="1755960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EDDA0CB-D92E-4A06-9094-2FA33C96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7782" r="5928" b="7782"/>
          <a:stretch>
            <a:fillRect/>
          </a:stretch>
        </p:blipFill>
        <p:spPr>
          <a:xfrm>
            <a:off x="720001" y="1601416"/>
            <a:ext cx="3183771" cy="4574697"/>
          </a:xfrm>
          <a:custGeom>
            <a:avLst/>
            <a:gdLst>
              <a:gd name="connsiteX0" fmla="*/ 470116 w 3183771"/>
              <a:gd name="connsiteY0" fmla="*/ 0 h 4574697"/>
              <a:gd name="connsiteX1" fmla="*/ 2713655 w 3183771"/>
              <a:gd name="connsiteY1" fmla="*/ 0 h 4574697"/>
              <a:gd name="connsiteX2" fmla="*/ 3183771 w 3183771"/>
              <a:gd name="connsiteY2" fmla="*/ 470116 h 4574697"/>
              <a:gd name="connsiteX3" fmla="*/ 3183771 w 3183771"/>
              <a:gd name="connsiteY3" fmla="*/ 4104581 h 4574697"/>
              <a:gd name="connsiteX4" fmla="*/ 2713655 w 3183771"/>
              <a:gd name="connsiteY4" fmla="*/ 4574697 h 4574697"/>
              <a:gd name="connsiteX5" fmla="*/ 470116 w 3183771"/>
              <a:gd name="connsiteY5" fmla="*/ 4574697 h 4574697"/>
              <a:gd name="connsiteX6" fmla="*/ 0 w 3183771"/>
              <a:gd name="connsiteY6" fmla="*/ 4104581 h 4574697"/>
              <a:gd name="connsiteX7" fmla="*/ 0 w 3183771"/>
              <a:gd name="connsiteY7" fmla="*/ 470116 h 4574697"/>
              <a:gd name="connsiteX8" fmla="*/ 470116 w 3183771"/>
              <a:gd name="connsiteY8" fmla="*/ 0 h 45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3771" h="4574697">
                <a:moveTo>
                  <a:pt x="470116" y="0"/>
                </a:moveTo>
                <a:lnTo>
                  <a:pt x="2713655" y="0"/>
                </a:lnTo>
                <a:cubicBezTo>
                  <a:pt x="2973293" y="0"/>
                  <a:pt x="3183771" y="210478"/>
                  <a:pt x="3183771" y="470116"/>
                </a:cubicBezTo>
                <a:lnTo>
                  <a:pt x="3183771" y="4104581"/>
                </a:lnTo>
                <a:cubicBezTo>
                  <a:pt x="3183771" y="4364219"/>
                  <a:pt x="2973293" y="4574697"/>
                  <a:pt x="2713655" y="4574697"/>
                </a:cubicBezTo>
                <a:lnTo>
                  <a:pt x="470116" y="4574697"/>
                </a:lnTo>
                <a:cubicBezTo>
                  <a:pt x="210478" y="4574697"/>
                  <a:pt x="0" y="4364219"/>
                  <a:pt x="0" y="4104581"/>
                </a:cubicBezTo>
                <a:lnTo>
                  <a:pt x="0" y="470116"/>
                </a:lnTo>
                <a:cubicBezTo>
                  <a:pt x="0" y="210478"/>
                  <a:pt x="210478" y="0"/>
                  <a:pt x="4701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A9AEB8-8C9E-48C3-A98D-196B0E449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4297" r="3637" b="34297"/>
          <a:stretch>
            <a:fillRect/>
          </a:stretch>
        </p:blipFill>
        <p:spPr>
          <a:xfrm>
            <a:off x="4060015" y="1601416"/>
            <a:ext cx="7411984" cy="2510375"/>
          </a:xfrm>
          <a:custGeom>
            <a:avLst/>
            <a:gdLst>
              <a:gd name="connsiteX0" fmla="*/ 370682 w 7411984"/>
              <a:gd name="connsiteY0" fmla="*/ 0 h 2510375"/>
              <a:gd name="connsiteX1" fmla="*/ 7041302 w 7411984"/>
              <a:gd name="connsiteY1" fmla="*/ 0 h 2510375"/>
              <a:gd name="connsiteX2" fmla="*/ 7411984 w 7411984"/>
              <a:gd name="connsiteY2" fmla="*/ 370682 h 2510375"/>
              <a:gd name="connsiteX3" fmla="*/ 7411984 w 7411984"/>
              <a:gd name="connsiteY3" fmla="*/ 2139693 h 2510375"/>
              <a:gd name="connsiteX4" fmla="*/ 7041302 w 7411984"/>
              <a:gd name="connsiteY4" fmla="*/ 2510375 h 2510375"/>
              <a:gd name="connsiteX5" fmla="*/ 370682 w 7411984"/>
              <a:gd name="connsiteY5" fmla="*/ 2510375 h 2510375"/>
              <a:gd name="connsiteX6" fmla="*/ 0 w 7411984"/>
              <a:gd name="connsiteY6" fmla="*/ 2139693 h 2510375"/>
              <a:gd name="connsiteX7" fmla="*/ 0 w 7411984"/>
              <a:gd name="connsiteY7" fmla="*/ 370682 h 2510375"/>
              <a:gd name="connsiteX8" fmla="*/ 370682 w 7411984"/>
              <a:gd name="connsiteY8" fmla="*/ 0 h 25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1984" h="2510375">
                <a:moveTo>
                  <a:pt x="370682" y="0"/>
                </a:moveTo>
                <a:lnTo>
                  <a:pt x="7041302" y="0"/>
                </a:lnTo>
                <a:cubicBezTo>
                  <a:pt x="7246024" y="0"/>
                  <a:pt x="7411984" y="165960"/>
                  <a:pt x="7411984" y="370682"/>
                </a:cubicBezTo>
                <a:lnTo>
                  <a:pt x="7411984" y="2139693"/>
                </a:lnTo>
                <a:cubicBezTo>
                  <a:pt x="7411984" y="2344415"/>
                  <a:pt x="7246024" y="2510375"/>
                  <a:pt x="7041302" y="2510375"/>
                </a:cubicBezTo>
                <a:lnTo>
                  <a:pt x="370682" y="2510375"/>
                </a:lnTo>
                <a:cubicBezTo>
                  <a:pt x="165960" y="2510375"/>
                  <a:pt x="0" y="2344415"/>
                  <a:pt x="0" y="2139693"/>
                </a:cubicBezTo>
                <a:lnTo>
                  <a:pt x="0" y="370682"/>
                </a:lnTo>
                <a:cubicBezTo>
                  <a:pt x="0" y="165960"/>
                  <a:pt x="165960" y="0"/>
                  <a:pt x="370682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DDB0C0-B33A-4580-9E9A-05E66D9A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68" y="5529781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9C4683-9810-4528-B78B-599D84ED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70" y="4741193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9730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38" grpId="0" animBg="1"/>
      <p:bldP spid="41" grpId="0" animBg="1"/>
      <p:bldP spid="46" grpId="0"/>
      <p:bldP spid="48" grpId="0"/>
      <p:bldP spid="49" grpId="0"/>
      <p:bldP spid="57" grpId="0"/>
      <p:bldP spid="58" grpId="0"/>
      <p:bldP spid="59" grpId="0" animBg="1"/>
      <p:bldP spid="65" grpId="0" animBg="1"/>
      <p:bldP spid="66" grpId="0" animBg="1"/>
      <p:bldP spid="6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2FAFDC-6F78-44C6-AE9D-8F605551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72" y="758872"/>
            <a:ext cx="5340257" cy="534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8089EB-B20B-4290-AE9E-A7D675B1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95" y="-849002"/>
            <a:ext cx="2306609" cy="3215746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1840662" y="303840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ARTIST NAME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F89718-FE1A-489B-BDB6-63DA20C98562}"/>
              </a:ext>
            </a:extLst>
          </p:cNvPr>
          <p:cNvSpPr txBox="1"/>
          <p:nvPr/>
        </p:nvSpPr>
        <p:spPr>
          <a:xfrm>
            <a:off x="1842099" y="3307029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Indie Folk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SONGLIST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B0E184-8AC4-46B6-B0E1-82CC9ED443A4}"/>
              </a:ext>
            </a:extLst>
          </p:cNvPr>
          <p:cNvSpPr txBox="1"/>
          <p:nvPr/>
        </p:nvSpPr>
        <p:spPr>
          <a:xfrm>
            <a:off x="3102705" y="434509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3:56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46129C-6421-4D5E-AE61-5D5D034013BA}"/>
              </a:ext>
            </a:extLst>
          </p:cNvPr>
          <p:cNvSpPr txBox="1"/>
          <p:nvPr/>
        </p:nvSpPr>
        <p:spPr>
          <a:xfrm>
            <a:off x="3166826" y="473029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4E41F-0EEA-443B-9D9E-FE61559B9595}"/>
              </a:ext>
            </a:extLst>
          </p:cNvPr>
          <p:cNvSpPr txBox="1"/>
          <p:nvPr/>
        </p:nvSpPr>
        <p:spPr>
          <a:xfrm>
            <a:off x="3107513" y="511548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3:38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7C7DD5-656E-47EC-BB66-4788060F7E28}"/>
              </a:ext>
            </a:extLst>
          </p:cNvPr>
          <p:cNvSpPr txBox="1"/>
          <p:nvPr/>
        </p:nvSpPr>
        <p:spPr>
          <a:xfrm>
            <a:off x="3126749" y="550067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4:27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1F1774-D71C-4732-B0B0-8548728C20C8}"/>
              </a:ext>
            </a:extLst>
          </p:cNvPr>
          <p:cNvSpPr txBox="1"/>
          <p:nvPr/>
        </p:nvSpPr>
        <p:spPr>
          <a:xfrm>
            <a:off x="3099497" y="5885871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5:00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580218" y="3148711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ALBUM NAME : PROJECT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1B3CAD-6009-4E7B-A7CE-8A16564DA115}"/>
              </a:ext>
            </a:extLst>
          </p:cNvPr>
          <p:cNvSpPr txBox="1"/>
          <p:nvPr/>
        </p:nvSpPr>
        <p:spPr>
          <a:xfrm>
            <a:off x="8580218" y="343681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578258" y="3796166"/>
            <a:ext cx="2893741" cy="172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The Big </a:t>
            </a:r>
            <a:r>
              <a:rPr lang="en-US" sz="1200" dirty="0" err="1">
                <a:solidFill>
                  <a:schemeClr val="bg2"/>
                </a:solidFill>
              </a:rPr>
              <a:t>Oxmox</a:t>
            </a:r>
            <a:r>
              <a:rPr lang="en-US" sz="1200" dirty="0">
                <a:solidFill>
                  <a:schemeClr val="bg2"/>
                </a:solidFill>
              </a:rPr>
              <a:t> advised her not to do so, because there were thousands of bad Commas, wild Question Marks and devious </a:t>
            </a:r>
            <a:r>
              <a:rPr lang="en-US" sz="1200" dirty="0" err="1">
                <a:solidFill>
                  <a:schemeClr val="bg2"/>
                </a:solidFill>
              </a:rPr>
              <a:t>Semikoli</a:t>
            </a:r>
            <a:r>
              <a:rPr lang="en-US" sz="1200" dirty="0">
                <a:solidFill>
                  <a:schemeClr val="bg2"/>
                </a:solidFill>
              </a:rPr>
              <a:t>, but the Little Blind Text didn’t listen.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92E4B13-AA97-4C80-BA8F-6E2BF8FF2C50}"/>
              </a:ext>
            </a:extLst>
          </p:cNvPr>
          <p:cNvSpPr/>
          <p:nvPr/>
        </p:nvSpPr>
        <p:spPr>
          <a:xfrm>
            <a:off x="8578258" y="5687293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1A9B63-5507-4AF9-85ED-CC34E68CABBB}"/>
              </a:ext>
            </a:extLst>
          </p:cNvPr>
          <p:cNvSpPr txBox="1"/>
          <p:nvPr/>
        </p:nvSpPr>
        <p:spPr>
          <a:xfrm>
            <a:off x="8795265" y="5692113"/>
            <a:ext cx="11737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BUY NOW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DE44BB3-F6B3-4AAB-8AA6-2FF411F75F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AAB50F-1EB0-452C-9EB5-5DC38691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9733" r="9733" b="9733"/>
          <a:stretch>
            <a:fillRect/>
          </a:stretch>
        </p:blipFill>
        <p:spPr>
          <a:xfrm>
            <a:off x="9294004" y="821634"/>
            <a:ext cx="2177996" cy="2177996"/>
          </a:xfrm>
          <a:custGeom>
            <a:avLst/>
            <a:gdLst>
              <a:gd name="connsiteX0" fmla="*/ 321603 w 2177996"/>
              <a:gd name="connsiteY0" fmla="*/ 0 h 2177996"/>
              <a:gd name="connsiteX1" fmla="*/ 1856393 w 2177996"/>
              <a:gd name="connsiteY1" fmla="*/ 0 h 2177996"/>
              <a:gd name="connsiteX2" fmla="*/ 2177996 w 2177996"/>
              <a:gd name="connsiteY2" fmla="*/ 321603 h 2177996"/>
              <a:gd name="connsiteX3" fmla="*/ 2177996 w 2177996"/>
              <a:gd name="connsiteY3" fmla="*/ 1856393 h 2177996"/>
              <a:gd name="connsiteX4" fmla="*/ 1856393 w 2177996"/>
              <a:gd name="connsiteY4" fmla="*/ 2177996 h 2177996"/>
              <a:gd name="connsiteX5" fmla="*/ 321603 w 2177996"/>
              <a:gd name="connsiteY5" fmla="*/ 2177996 h 2177996"/>
              <a:gd name="connsiteX6" fmla="*/ 0 w 2177996"/>
              <a:gd name="connsiteY6" fmla="*/ 1856393 h 2177996"/>
              <a:gd name="connsiteX7" fmla="*/ 0 w 2177996"/>
              <a:gd name="connsiteY7" fmla="*/ 321603 h 2177996"/>
              <a:gd name="connsiteX8" fmla="*/ 321603 w 2177996"/>
              <a:gd name="connsiteY8" fmla="*/ 0 h 217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7996" h="2177996">
                <a:moveTo>
                  <a:pt x="321603" y="0"/>
                </a:moveTo>
                <a:lnTo>
                  <a:pt x="1856393" y="0"/>
                </a:lnTo>
                <a:cubicBezTo>
                  <a:pt x="2034009" y="0"/>
                  <a:pt x="2177996" y="143987"/>
                  <a:pt x="2177996" y="321603"/>
                </a:cubicBezTo>
                <a:lnTo>
                  <a:pt x="2177996" y="1856393"/>
                </a:lnTo>
                <a:cubicBezTo>
                  <a:pt x="2177996" y="2034009"/>
                  <a:pt x="2034009" y="2177996"/>
                  <a:pt x="1856393" y="2177996"/>
                </a:cubicBezTo>
                <a:lnTo>
                  <a:pt x="321603" y="2177996"/>
                </a:lnTo>
                <a:cubicBezTo>
                  <a:pt x="143987" y="2177996"/>
                  <a:pt x="0" y="2034009"/>
                  <a:pt x="0" y="1856393"/>
                </a:cubicBezTo>
                <a:lnTo>
                  <a:pt x="0" y="321603"/>
                </a:lnTo>
                <a:cubicBezTo>
                  <a:pt x="0" y="143987"/>
                  <a:pt x="143987" y="0"/>
                  <a:pt x="321603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D5CE41-724A-4E37-8D32-828EDC68B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6" t="18343" r="18490" b="18343"/>
          <a:stretch>
            <a:fillRect/>
          </a:stretch>
        </p:blipFill>
        <p:spPr>
          <a:xfrm>
            <a:off x="655940" y="2415234"/>
            <a:ext cx="1168795" cy="1168795"/>
          </a:xfrm>
          <a:custGeom>
            <a:avLst/>
            <a:gdLst>
              <a:gd name="connsiteX0" fmla="*/ 172584 w 1168795"/>
              <a:gd name="connsiteY0" fmla="*/ 0 h 1168795"/>
              <a:gd name="connsiteX1" fmla="*/ 996211 w 1168795"/>
              <a:gd name="connsiteY1" fmla="*/ 0 h 1168795"/>
              <a:gd name="connsiteX2" fmla="*/ 1168795 w 1168795"/>
              <a:gd name="connsiteY2" fmla="*/ 172584 h 1168795"/>
              <a:gd name="connsiteX3" fmla="*/ 1168795 w 1168795"/>
              <a:gd name="connsiteY3" fmla="*/ 996211 h 1168795"/>
              <a:gd name="connsiteX4" fmla="*/ 996211 w 1168795"/>
              <a:gd name="connsiteY4" fmla="*/ 1168795 h 1168795"/>
              <a:gd name="connsiteX5" fmla="*/ 172584 w 1168795"/>
              <a:gd name="connsiteY5" fmla="*/ 1168795 h 1168795"/>
              <a:gd name="connsiteX6" fmla="*/ 0 w 1168795"/>
              <a:gd name="connsiteY6" fmla="*/ 996211 h 1168795"/>
              <a:gd name="connsiteX7" fmla="*/ 0 w 1168795"/>
              <a:gd name="connsiteY7" fmla="*/ 172584 h 1168795"/>
              <a:gd name="connsiteX8" fmla="*/ 172584 w 1168795"/>
              <a:gd name="connsiteY8" fmla="*/ 0 h 11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8795" h="1168795">
                <a:moveTo>
                  <a:pt x="172584" y="0"/>
                </a:moveTo>
                <a:lnTo>
                  <a:pt x="996211" y="0"/>
                </a:lnTo>
                <a:cubicBezTo>
                  <a:pt x="1091527" y="0"/>
                  <a:pt x="1168795" y="77268"/>
                  <a:pt x="1168795" y="172584"/>
                </a:cubicBezTo>
                <a:lnTo>
                  <a:pt x="1168795" y="996211"/>
                </a:lnTo>
                <a:cubicBezTo>
                  <a:pt x="1168795" y="1091527"/>
                  <a:pt x="1091527" y="1168795"/>
                  <a:pt x="996211" y="1168795"/>
                </a:cubicBezTo>
                <a:lnTo>
                  <a:pt x="172584" y="1168795"/>
                </a:lnTo>
                <a:cubicBezTo>
                  <a:pt x="77268" y="1168795"/>
                  <a:pt x="0" y="1091527"/>
                  <a:pt x="0" y="996211"/>
                </a:cubicBezTo>
                <a:lnTo>
                  <a:pt x="0" y="172584"/>
                </a:lnTo>
                <a:cubicBezTo>
                  <a:pt x="0" y="77268"/>
                  <a:pt x="77268" y="0"/>
                  <a:pt x="172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476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46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  <p:bldP spid="64" grpId="0"/>
      <p:bldP spid="65" grpId="0"/>
      <p:bldP spid="66" grpId="0"/>
      <p:bldP spid="67" grpId="0"/>
      <p:bldP spid="68" grpId="0"/>
      <p:bldP spid="74" grpId="0"/>
      <p:bldP spid="75" grpId="0"/>
      <p:bldP spid="77" grpId="0"/>
      <p:bldP spid="78" grpId="0" animBg="1"/>
      <p:bldP spid="8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B657C08-9CB3-4F59-9C5E-D0586DA2B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2698457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6CA15-C56E-425F-97E5-DBD92647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4676913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260380-5482-4AEB-A24F-C0CD9589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720001" y="1799957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5CCD9C-FF9D-4992-9EEE-2DDA345327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6" b="37266"/>
          <a:stretch>
            <a:fillRect/>
          </a:stretch>
        </p:blipFill>
        <p:spPr/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D28CE9-0497-4464-884D-DC8DC9BB114D}"/>
              </a:ext>
            </a:extLst>
          </p:cNvPr>
          <p:cNvSpPr/>
          <p:nvPr/>
        </p:nvSpPr>
        <p:spPr>
          <a:xfrm>
            <a:off x="0" y="3752192"/>
            <a:ext cx="12192000" cy="310580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C37AA6-EC27-4C74-9D94-775A2CCE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EVENT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C203C-032A-4456-A855-B032167D9229}"/>
              </a:ext>
            </a:extLst>
          </p:cNvPr>
          <p:cNvSpPr txBox="1"/>
          <p:nvPr/>
        </p:nvSpPr>
        <p:spPr>
          <a:xfrm>
            <a:off x="6655371" y="1799956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</a:rPr>
              <a:t>EVENT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B011E9-7E33-400B-A298-2732A3EE6165}"/>
              </a:ext>
            </a:extLst>
          </p:cNvPr>
          <p:cNvSpPr txBox="1"/>
          <p:nvPr/>
        </p:nvSpPr>
        <p:spPr>
          <a:xfrm>
            <a:off x="6655371" y="204894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 Apr 2019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BAC28-D04F-49B4-86E5-540D4AF03895}"/>
              </a:ext>
            </a:extLst>
          </p:cNvPr>
          <p:cNvSpPr txBox="1"/>
          <p:nvPr/>
        </p:nvSpPr>
        <p:spPr>
          <a:xfrm>
            <a:off x="6655370" y="2390593"/>
            <a:ext cx="4816629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/>
              <a:t>Far </a:t>
            </a:r>
            <a:r>
              <a:rPr lang="en-US" sz="1200" b="1" dirty="0" err="1"/>
              <a:t>far</a:t>
            </a:r>
            <a:r>
              <a:rPr lang="en-US" sz="1200" b="1" dirty="0"/>
              <a:t> away</a:t>
            </a:r>
            <a:r>
              <a:rPr lang="en-US" sz="1200" dirty="0"/>
              <a:t>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 of the Semantics,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77D65-DA1C-4001-8153-F39FBC4E4862}"/>
              </a:ext>
            </a:extLst>
          </p:cNvPr>
          <p:cNvSpPr txBox="1"/>
          <p:nvPr/>
        </p:nvSpPr>
        <p:spPr>
          <a:xfrm>
            <a:off x="690362" y="4141540"/>
            <a:ext cx="10811275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 Music is a moral law. It gives soul to the universe, wings to the mind, flight to the imagination, and charm and gaiety to life and to everything. “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43EBE3-A167-410F-AF4B-E44CBD0B20CE}"/>
              </a:ext>
            </a:extLst>
          </p:cNvPr>
          <p:cNvSpPr/>
          <p:nvPr/>
        </p:nvSpPr>
        <p:spPr>
          <a:xfrm>
            <a:off x="1342298" y="242225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5EBA1B-893A-42A4-BA21-5C57DAD2D177}"/>
              </a:ext>
            </a:extLst>
          </p:cNvPr>
          <p:cNvSpPr/>
          <p:nvPr/>
        </p:nvSpPr>
        <p:spPr>
          <a:xfrm>
            <a:off x="3320755" y="2422255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B01F45-2649-4B20-861D-173DE17D48EF}"/>
              </a:ext>
            </a:extLst>
          </p:cNvPr>
          <p:cNvSpPr/>
          <p:nvPr/>
        </p:nvSpPr>
        <p:spPr>
          <a:xfrm>
            <a:off x="5299212" y="241701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6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/>
      <p:bldP spid="31" grpId="0"/>
      <p:bldP spid="32" grpId="0"/>
      <p:bldP spid="33" grpId="0"/>
      <p:bldP spid="35" grpId="0"/>
      <p:bldP spid="12" grpId="0" animBg="1"/>
      <p:bldP spid="13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r="7106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DC5B77-C2DF-4AA4-9956-93CF2908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</a:t>
            </a:r>
            <a:br>
              <a:rPr lang="en-US" dirty="0"/>
            </a:br>
            <a:r>
              <a:rPr lang="en-US" dirty="0"/>
              <a:t>MOCKUP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DC7D8-72EF-4AF9-BDC9-D72D397A04B9}"/>
              </a:ext>
            </a:extLst>
          </p:cNvPr>
          <p:cNvSpPr txBox="1"/>
          <p:nvPr/>
        </p:nvSpPr>
        <p:spPr>
          <a:xfrm>
            <a:off x="719999" y="2109970"/>
            <a:ext cx="5627637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825037-7A5C-49E8-BE0B-74BE387F9F9A}"/>
              </a:ext>
            </a:extLst>
          </p:cNvPr>
          <p:cNvSpPr txBox="1"/>
          <p:nvPr/>
        </p:nvSpPr>
        <p:spPr>
          <a:xfrm>
            <a:off x="1146261" y="4797273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DOWNLOAD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7C6760-C888-44F5-966F-5BD53B92AFFC}"/>
              </a:ext>
            </a:extLst>
          </p:cNvPr>
          <p:cNvSpPr txBox="1"/>
          <p:nvPr/>
        </p:nvSpPr>
        <p:spPr>
          <a:xfrm>
            <a:off x="652121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40B1E-3F1D-46D9-90DA-157D7764D2C9}"/>
              </a:ext>
            </a:extLst>
          </p:cNvPr>
          <p:cNvSpPr txBox="1"/>
          <p:nvPr/>
        </p:nvSpPr>
        <p:spPr>
          <a:xfrm>
            <a:off x="3618714" y="4797273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OPTION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1E09C1-18EB-47C0-9FD3-566ADB20EF03}"/>
              </a:ext>
            </a:extLst>
          </p:cNvPr>
          <p:cNvSpPr txBox="1"/>
          <p:nvPr/>
        </p:nvSpPr>
        <p:spPr>
          <a:xfrm>
            <a:off x="2922594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69A48F-1D26-4463-B461-56CD6590B515}"/>
              </a:ext>
            </a:extLst>
          </p:cNvPr>
          <p:cNvSpPr/>
          <p:nvPr/>
        </p:nvSpPr>
        <p:spPr>
          <a:xfrm>
            <a:off x="1352066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58DB5-F1E3-4B2E-9916-AA396D184B21}"/>
              </a:ext>
            </a:extLst>
          </p:cNvPr>
          <p:cNvGrpSpPr/>
          <p:nvPr/>
        </p:nvGrpSpPr>
        <p:grpSpPr>
          <a:xfrm>
            <a:off x="1545948" y="4051160"/>
            <a:ext cx="458158" cy="424015"/>
            <a:chOff x="1523626" y="4954050"/>
            <a:chExt cx="1679879" cy="1554691"/>
          </a:xfrm>
          <a:solidFill>
            <a:schemeClr val="bg2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60DF82E-CD88-4ED0-8AF3-5149354FCC8D}"/>
                </a:ext>
              </a:extLst>
            </p:cNvPr>
            <p:cNvSpPr/>
            <p:nvPr/>
          </p:nvSpPr>
          <p:spPr>
            <a:xfrm>
              <a:off x="1523626" y="5706251"/>
              <a:ext cx="1679879" cy="802490"/>
            </a:xfrm>
            <a:custGeom>
              <a:avLst/>
              <a:gdLst>
                <a:gd name="connsiteX0" fmla="*/ 1632443 w 1679879"/>
                <a:gd name="connsiteY0" fmla="*/ 7133 h 802489"/>
                <a:gd name="connsiteX1" fmla="*/ 1584294 w 1679879"/>
                <a:gd name="connsiteY1" fmla="*/ 55283 h 802489"/>
                <a:gd name="connsiteX2" fmla="*/ 1584294 w 1679879"/>
                <a:gd name="connsiteY2" fmla="*/ 493264 h 802489"/>
                <a:gd name="connsiteX3" fmla="*/ 1368513 w 1679879"/>
                <a:gd name="connsiteY3" fmla="*/ 709045 h 802489"/>
                <a:gd name="connsiteX4" fmla="*/ 312079 w 1679879"/>
                <a:gd name="connsiteY4" fmla="*/ 709045 h 802489"/>
                <a:gd name="connsiteX5" fmla="*/ 96299 w 1679879"/>
                <a:gd name="connsiteY5" fmla="*/ 493264 h 802489"/>
                <a:gd name="connsiteX6" fmla="*/ 96299 w 1679879"/>
                <a:gd name="connsiteY6" fmla="*/ 48149 h 802489"/>
                <a:gd name="connsiteX7" fmla="*/ 48149 w 1679879"/>
                <a:gd name="connsiteY7" fmla="*/ 0 h 802489"/>
                <a:gd name="connsiteX8" fmla="*/ 0 w 1679879"/>
                <a:gd name="connsiteY8" fmla="*/ 48149 h 802489"/>
                <a:gd name="connsiteX9" fmla="*/ 0 w 1679879"/>
                <a:gd name="connsiteY9" fmla="*/ 493264 h 802489"/>
                <a:gd name="connsiteX10" fmla="*/ 312079 w 1679879"/>
                <a:gd name="connsiteY10" fmla="*/ 805343 h 802489"/>
                <a:gd name="connsiteX11" fmla="*/ 1368513 w 1679879"/>
                <a:gd name="connsiteY11" fmla="*/ 805343 h 802489"/>
                <a:gd name="connsiteX12" fmla="*/ 1680592 w 1679879"/>
                <a:gd name="connsiteY12" fmla="*/ 493264 h 802489"/>
                <a:gd name="connsiteX13" fmla="*/ 1680592 w 1679879"/>
                <a:gd name="connsiteY13" fmla="*/ 55283 h 802489"/>
                <a:gd name="connsiteX14" fmla="*/ 1632443 w 1679879"/>
                <a:gd name="connsiteY14" fmla="*/ 7133 h 80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9879" h="802489">
                  <a:moveTo>
                    <a:pt x="1632443" y="7133"/>
                  </a:moveTo>
                  <a:cubicBezTo>
                    <a:pt x="1605693" y="7133"/>
                    <a:pt x="1584294" y="28533"/>
                    <a:pt x="1584294" y="55283"/>
                  </a:cubicBezTo>
                  <a:lnTo>
                    <a:pt x="1584294" y="493264"/>
                  </a:lnTo>
                  <a:cubicBezTo>
                    <a:pt x="1584294" y="612389"/>
                    <a:pt x="1487281" y="709045"/>
                    <a:pt x="1368513" y="709045"/>
                  </a:cubicBezTo>
                  <a:lnTo>
                    <a:pt x="312079" y="709045"/>
                  </a:lnTo>
                  <a:cubicBezTo>
                    <a:pt x="192954" y="709045"/>
                    <a:pt x="96299" y="612032"/>
                    <a:pt x="96299" y="493264"/>
                  </a:cubicBezTo>
                  <a:lnTo>
                    <a:pt x="96299" y="48149"/>
                  </a:lnTo>
                  <a:cubicBezTo>
                    <a:pt x="96299" y="21400"/>
                    <a:pt x="74899" y="0"/>
                    <a:pt x="48149" y="0"/>
                  </a:cubicBezTo>
                  <a:cubicBezTo>
                    <a:pt x="21400" y="0"/>
                    <a:pt x="0" y="21400"/>
                    <a:pt x="0" y="48149"/>
                  </a:cubicBezTo>
                  <a:lnTo>
                    <a:pt x="0" y="493264"/>
                  </a:lnTo>
                  <a:cubicBezTo>
                    <a:pt x="0" y="665532"/>
                    <a:pt x="140168" y="805343"/>
                    <a:pt x="312079" y="805343"/>
                  </a:cubicBezTo>
                  <a:lnTo>
                    <a:pt x="1368513" y="805343"/>
                  </a:lnTo>
                  <a:cubicBezTo>
                    <a:pt x="1540781" y="805343"/>
                    <a:pt x="1680592" y="665175"/>
                    <a:pt x="1680592" y="493264"/>
                  </a:cubicBezTo>
                  <a:lnTo>
                    <a:pt x="1680592" y="55283"/>
                  </a:lnTo>
                  <a:cubicBezTo>
                    <a:pt x="1680592" y="28890"/>
                    <a:pt x="1659193" y="7133"/>
                    <a:pt x="1632443" y="7133"/>
                  </a:cubicBez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E97332-5582-4524-BE73-0368C77844BA}"/>
                </a:ext>
              </a:extLst>
            </p:cNvPr>
            <p:cNvSpPr/>
            <p:nvPr/>
          </p:nvSpPr>
          <p:spPr>
            <a:xfrm>
              <a:off x="2009489" y="4954050"/>
              <a:ext cx="706191" cy="1187685"/>
            </a:xfrm>
            <a:custGeom>
              <a:avLst/>
              <a:gdLst>
                <a:gd name="connsiteX0" fmla="*/ 320550 w 706191"/>
                <a:gd name="connsiteY0" fmla="*/ 1175202 h 1187685"/>
                <a:gd name="connsiteX1" fmla="*/ 354433 w 706191"/>
                <a:gd name="connsiteY1" fmla="*/ 1189469 h 1187685"/>
                <a:gd name="connsiteX2" fmla="*/ 388316 w 706191"/>
                <a:gd name="connsiteY2" fmla="*/ 1175202 h 1187685"/>
                <a:gd name="connsiteX3" fmla="*/ 694332 w 706191"/>
                <a:gd name="connsiteY3" fmla="*/ 869186 h 1187685"/>
                <a:gd name="connsiteX4" fmla="*/ 694332 w 706191"/>
                <a:gd name="connsiteY4" fmla="*/ 801063 h 1187685"/>
                <a:gd name="connsiteX5" fmla="*/ 626210 w 706191"/>
                <a:gd name="connsiteY5" fmla="*/ 801063 h 1187685"/>
                <a:gd name="connsiteX6" fmla="*/ 402583 w 706191"/>
                <a:gd name="connsiteY6" fmla="*/ 1025047 h 1187685"/>
                <a:gd name="connsiteX7" fmla="*/ 402583 w 706191"/>
                <a:gd name="connsiteY7" fmla="*/ 48149 h 1187685"/>
                <a:gd name="connsiteX8" fmla="*/ 354433 w 706191"/>
                <a:gd name="connsiteY8" fmla="*/ 0 h 1187685"/>
                <a:gd name="connsiteX9" fmla="*/ 306284 w 706191"/>
                <a:gd name="connsiteY9" fmla="*/ 48149 h 1187685"/>
                <a:gd name="connsiteX10" fmla="*/ 306284 w 706191"/>
                <a:gd name="connsiteY10" fmla="*/ 1025047 h 1187685"/>
                <a:gd name="connsiteX11" fmla="*/ 82300 w 706191"/>
                <a:gd name="connsiteY11" fmla="*/ 801063 h 1187685"/>
                <a:gd name="connsiteX12" fmla="*/ 14177 w 706191"/>
                <a:gd name="connsiteY12" fmla="*/ 801063 h 1187685"/>
                <a:gd name="connsiteX13" fmla="*/ 14177 w 706191"/>
                <a:gd name="connsiteY13" fmla="*/ 869186 h 1187685"/>
                <a:gd name="connsiteX14" fmla="*/ 320550 w 706191"/>
                <a:gd name="connsiteY14" fmla="*/ 1175202 h 11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6191" h="1187685">
                  <a:moveTo>
                    <a:pt x="320550" y="1175202"/>
                  </a:moveTo>
                  <a:cubicBezTo>
                    <a:pt x="329823" y="1184475"/>
                    <a:pt x="342307" y="1189469"/>
                    <a:pt x="354433" y="1189469"/>
                  </a:cubicBezTo>
                  <a:cubicBezTo>
                    <a:pt x="366560" y="1189469"/>
                    <a:pt x="379043" y="1184832"/>
                    <a:pt x="388316" y="1175202"/>
                  </a:cubicBezTo>
                  <a:lnTo>
                    <a:pt x="694332" y="869186"/>
                  </a:lnTo>
                  <a:cubicBezTo>
                    <a:pt x="713235" y="850283"/>
                    <a:pt x="713235" y="819966"/>
                    <a:pt x="694332" y="801063"/>
                  </a:cubicBezTo>
                  <a:cubicBezTo>
                    <a:pt x="675429" y="782160"/>
                    <a:pt x="645113" y="782160"/>
                    <a:pt x="626210" y="801063"/>
                  </a:cubicBezTo>
                  <a:lnTo>
                    <a:pt x="402583" y="1025047"/>
                  </a:lnTo>
                  <a:lnTo>
                    <a:pt x="402583" y="48149"/>
                  </a:lnTo>
                  <a:cubicBezTo>
                    <a:pt x="402583" y="21400"/>
                    <a:pt x="381183" y="0"/>
                    <a:pt x="354433" y="0"/>
                  </a:cubicBezTo>
                  <a:cubicBezTo>
                    <a:pt x="327683" y="0"/>
                    <a:pt x="306284" y="21400"/>
                    <a:pt x="306284" y="48149"/>
                  </a:cubicBezTo>
                  <a:lnTo>
                    <a:pt x="306284" y="1025047"/>
                  </a:lnTo>
                  <a:lnTo>
                    <a:pt x="82300" y="801063"/>
                  </a:lnTo>
                  <a:cubicBezTo>
                    <a:pt x="63397" y="782160"/>
                    <a:pt x="33080" y="782160"/>
                    <a:pt x="14177" y="801063"/>
                  </a:cubicBezTo>
                  <a:cubicBezTo>
                    <a:pt x="-4726" y="819966"/>
                    <a:pt x="-4726" y="850283"/>
                    <a:pt x="14177" y="869186"/>
                  </a:cubicBezTo>
                  <a:lnTo>
                    <a:pt x="320550" y="1175202"/>
                  </a:ln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6F8B52-E158-4CA2-8C0B-04D4E286F3FF}"/>
              </a:ext>
            </a:extLst>
          </p:cNvPr>
          <p:cNvSpPr/>
          <p:nvPr/>
        </p:nvSpPr>
        <p:spPr>
          <a:xfrm>
            <a:off x="3628114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FF6B9C-17F8-40F1-B873-591D4B994DA9}"/>
              </a:ext>
            </a:extLst>
          </p:cNvPr>
          <p:cNvGrpSpPr/>
          <p:nvPr/>
        </p:nvGrpSpPr>
        <p:grpSpPr>
          <a:xfrm>
            <a:off x="3823516" y="4051160"/>
            <a:ext cx="457936" cy="424015"/>
            <a:chOff x="4420523" y="5179163"/>
            <a:chExt cx="514350" cy="476250"/>
          </a:xfrm>
          <a:solidFill>
            <a:schemeClr val="bg2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80C4B1-0D7B-48AD-A555-A5464A166BD0}"/>
                </a:ext>
              </a:extLst>
            </p:cNvPr>
            <p:cNvSpPr/>
            <p:nvPr/>
          </p:nvSpPr>
          <p:spPr>
            <a:xfrm>
              <a:off x="4420523" y="5541113"/>
              <a:ext cx="514350" cy="114300"/>
            </a:xfrm>
            <a:custGeom>
              <a:avLst/>
              <a:gdLst>
                <a:gd name="connsiteX0" fmla="*/ 342900 w 514350"/>
                <a:gd name="connsiteY0" fmla="*/ 9525 h 114300"/>
                <a:gd name="connsiteX1" fmla="*/ 3429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42900 w 514350"/>
                <a:gd name="connsiteY5" fmla="*/ 66675 h 114300"/>
                <a:gd name="connsiteX6" fmla="*/ 342900 w 514350"/>
                <a:gd name="connsiteY6" fmla="*/ 104775 h 114300"/>
                <a:gd name="connsiteX7" fmla="*/ 352425 w 514350"/>
                <a:gd name="connsiteY7" fmla="*/ 114300 h 114300"/>
                <a:gd name="connsiteX8" fmla="*/ 466725 w 514350"/>
                <a:gd name="connsiteY8" fmla="*/ 114300 h 114300"/>
                <a:gd name="connsiteX9" fmla="*/ 476250 w 514350"/>
                <a:gd name="connsiteY9" fmla="*/ 104775 h 114300"/>
                <a:gd name="connsiteX10" fmla="*/ 4762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476250 w 514350"/>
                <a:gd name="connsiteY14" fmla="*/ 47625 h 114300"/>
                <a:gd name="connsiteX15" fmla="*/ 476250 w 514350"/>
                <a:gd name="connsiteY15" fmla="*/ 9525 h 114300"/>
                <a:gd name="connsiteX16" fmla="*/ 466725 w 514350"/>
                <a:gd name="connsiteY16" fmla="*/ 0 h 114300"/>
                <a:gd name="connsiteX17" fmla="*/ 352425 w 514350"/>
                <a:gd name="connsiteY17" fmla="*/ 0 h 114300"/>
                <a:gd name="connsiteX18" fmla="*/ 3429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42900" y="9525"/>
                  </a:moveTo>
                  <a:lnTo>
                    <a:pt x="3429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42900" y="66675"/>
                  </a:lnTo>
                  <a:lnTo>
                    <a:pt x="342900" y="104775"/>
                  </a:lnTo>
                  <a:cubicBezTo>
                    <a:pt x="342900" y="110033"/>
                    <a:pt x="347158" y="114300"/>
                    <a:pt x="352425" y="114300"/>
                  </a:cubicBezTo>
                  <a:lnTo>
                    <a:pt x="466725" y="114300"/>
                  </a:lnTo>
                  <a:cubicBezTo>
                    <a:pt x="471992" y="114300"/>
                    <a:pt x="476250" y="110033"/>
                    <a:pt x="476250" y="104775"/>
                  </a:cubicBezTo>
                  <a:lnTo>
                    <a:pt x="4762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476250" y="47625"/>
                  </a:lnTo>
                  <a:lnTo>
                    <a:pt x="476250" y="9525"/>
                  </a:lnTo>
                  <a:cubicBezTo>
                    <a:pt x="476250" y="4267"/>
                    <a:pt x="471992" y="0"/>
                    <a:pt x="466725" y="0"/>
                  </a:cubicBezTo>
                  <a:lnTo>
                    <a:pt x="352425" y="0"/>
                  </a:lnTo>
                  <a:cubicBezTo>
                    <a:pt x="347158" y="0"/>
                    <a:pt x="342900" y="4267"/>
                    <a:pt x="3429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AAF5D9-E9E5-4BEA-A6BA-BD892A398D26}"/>
                </a:ext>
              </a:extLst>
            </p:cNvPr>
            <p:cNvSpPr/>
            <p:nvPr/>
          </p:nvSpPr>
          <p:spPr>
            <a:xfrm>
              <a:off x="4420523" y="5360138"/>
              <a:ext cx="514350" cy="114300"/>
            </a:xfrm>
            <a:custGeom>
              <a:avLst/>
              <a:gdLst>
                <a:gd name="connsiteX0" fmla="*/ 190500 w 514350"/>
                <a:gd name="connsiteY0" fmla="*/ 9525 h 114300"/>
                <a:gd name="connsiteX1" fmla="*/ 1905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190500 w 514350"/>
                <a:gd name="connsiteY5" fmla="*/ 66675 h 114300"/>
                <a:gd name="connsiteX6" fmla="*/ 190500 w 514350"/>
                <a:gd name="connsiteY6" fmla="*/ 104775 h 114300"/>
                <a:gd name="connsiteX7" fmla="*/ 200025 w 514350"/>
                <a:gd name="connsiteY7" fmla="*/ 114300 h 114300"/>
                <a:gd name="connsiteX8" fmla="*/ 314325 w 514350"/>
                <a:gd name="connsiteY8" fmla="*/ 114300 h 114300"/>
                <a:gd name="connsiteX9" fmla="*/ 323850 w 514350"/>
                <a:gd name="connsiteY9" fmla="*/ 104775 h 114300"/>
                <a:gd name="connsiteX10" fmla="*/ 3238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323850 w 514350"/>
                <a:gd name="connsiteY14" fmla="*/ 47625 h 114300"/>
                <a:gd name="connsiteX15" fmla="*/ 323850 w 514350"/>
                <a:gd name="connsiteY15" fmla="*/ 9525 h 114300"/>
                <a:gd name="connsiteX16" fmla="*/ 314325 w 514350"/>
                <a:gd name="connsiteY16" fmla="*/ 0 h 114300"/>
                <a:gd name="connsiteX17" fmla="*/ 200025 w 514350"/>
                <a:gd name="connsiteY17" fmla="*/ 0 h 114300"/>
                <a:gd name="connsiteX18" fmla="*/ 1905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190500" y="9525"/>
                  </a:moveTo>
                  <a:lnTo>
                    <a:pt x="1905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190500" y="66675"/>
                  </a:lnTo>
                  <a:lnTo>
                    <a:pt x="190500" y="104775"/>
                  </a:lnTo>
                  <a:cubicBezTo>
                    <a:pt x="190500" y="110033"/>
                    <a:pt x="194758" y="114300"/>
                    <a:pt x="200025" y="114300"/>
                  </a:cubicBezTo>
                  <a:lnTo>
                    <a:pt x="314325" y="114300"/>
                  </a:lnTo>
                  <a:cubicBezTo>
                    <a:pt x="319592" y="114300"/>
                    <a:pt x="323850" y="110033"/>
                    <a:pt x="323850" y="104775"/>
                  </a:cubicBezTo>
                  <a:lnTo>
                    <a:pt x="3238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323850" y="47625"/>
                  </a:lnTo>
                  <a:lnTo>
                    <a:pt x="323850" y="9525"/>
                  </a:lnTo>
                  <a:cubicBezTo>
                    <a:pt x="323850" y="4267"/>
                    <a:pt x="319592" y="0"/>
                    <a:pt x="314325" y="0"/>
                  </a:cubicBezTo>
                  <a:lnTo>
                    <a:pt x="200025" y="0"/>
                  </a:lnTo>
                  <a:cubicBezTo>
                    <a:pt x="194758" y="0"/>
                    <a:pt x="190500" y="4267"/>
                    <a:pt x="1905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8CCCC9-23CA-49CC-9077-583B92A2A977}"/>
                </a:ext>
              </a:extLst>
            </p:cNvPr>
            <p:cNvSpPr/>
            <p:nvPr/>
          </p:nvSpPr>
          <p:spPr>
            <a:xfrm>
              <a:off x="4420523" y="5179163"/>
              <a:ext cx="514350" cy="114300"/>
            </a:xfrm>
            <a:custGeom>
              <a:avLst/>
              <a:gdLst>
                <a:gd name="connsiteX0" fmla="*/ 38100 w 514350"/>
                <a:gd name="connsiteY0" fmla="*/ 9525 h 114300"/>
                <a:gd name="connsiteX1" fmla="*/ 381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8100 w 514350"/>
                <a:gd name="connsiteY5" fmla="*/ 66675 h 114300"/>
                <a:gd name="connsiteX6" fmla="*/ 38100 w 514350"/>
                <a:gd name="connsiteY6" fmla="*/ 104775 h 114300"/>
                <a:gd name="connsiteX7" fmla="*/ 47625 w 514350"/>
                <a:gd name="connsiteY7" fmla="*/ 114300 h 114300"/>
                <a:gd name="connsiteX8" fmla="*/ 161925 w 514350"/>
                <a:gd name="connsiteY8" fmla="*/ 114300 h 114300"/>
                <a:gd name="connsiteX9" fmla="*/ 171450 w 514350"/>
                <a:gd name="connsiteY9" fmla="*/ 104775 h 114300"/>
                <a:gd name="connsiteX10" fmla="*/ 1714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171450 w 514350"/>
                <a:gd name="connsiteY14" fmla="*/ 47625 h 114300"/>
                <a:gd name="connsiteX15" fmla="*/ 171450 w 514350"/>
                <a:gd name="connsiteY15" fmla="*/ 9525 h 114300"/>
                <a:gd name="connsiteX16" fmla="*/ 161925 w 514350"/>
                <a:gd name="connsiteY16" fmla="*/ 0 h 114300"/>
                <a:gd name="connsiteX17" fmla="*/ 47625 w 514350"/>
                <a:gd name="connsiteY17" fmla="*/ 0 h 114300"/>
                <a:gd name="connsiteX18" fmla="*/ 381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8100" y="9525"/>
                  </a:moveTo>
                  <a:lnTo>
                    <a:pt x="381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8100" y="66675"/>
                  </a:lnTo>
                  <a:lnTo>
                    <a:pt x="38100" y="104775"/>
                  </a:lnTo>
                  <a:cubicBezTo>
                    <a:pt x="38100" y="110033"/>
                    <a:pt x="42358" y="114300"/>
                    <a:pt x="47625" y="114300"/>
                  </a:cubicBezTo>
                  <a:lnTo>
                    <a:pt x="161925" y="114300"/>
                  </a:lnTo>
                  <a:cubicBezTo>
                    <a:pt x="167192" y="114300"/>
                    <a:pt x="171450" y="110033"/>
                    <a:pt x="171450" y="104775"/>
                  </a:cubicBezTo>
                  <a:lnTo>
                    <a:pt x="1714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171450" y="47625"/>
                  </a:lnTo>
                  <a:lnTo>
                    <a:pt x="171450" y="9525"/>
                  </a:lnTo>
                  <a:cubicBezTo>
                    <a:pt x="171450" y="4267"/>
                    <a:pt x="167192" y="0"/>
                    <a:pt x="161925" y="0"/>
                  </a:cubicBezTo>
                  <a:lnTo>
                    <a:pt x="47625" y="0"/>
                  </a:lnTo>
                  <a:cubicBezTo>
                    <a:pt x="42358" y="0"/>
                    <a:pt x="38100" y="4267"/>
                    <a:pt x="381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C407C0A-9B0B-4ED1-AD86-D1A29984426B}"/>
              </a:ext>
            </a:extLst>
          </p:cNvPr>
          <p:cNvSpPr/>
          <p:nvPr/>
        </p:nvSpPr>
        <p:spPr>
          <a:xfrm>
            <a:off x="5898587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3F4E1B-201C-41E2-B6E1-BBC43A133121}"/>
              </a:ext>
            </a:extLst>
          </p:cNvPr>
          <p:cNvGrpSpPr/>
          <p:nvPr/>
        </p:nvGrpSpPr>
        <p:grpSpPr>
          <a:xfrm>
            <a:off x="6098716" y="4051161"/>
            <a:ext cx="448482" cy="424015"/>
            <a:chOff x="3679762" y="4881524"/>
            <a:chExt cx="1254629" cy="1186183"/>
          </a:xfrm>
          <a:solidFill>
            <a:schemeClr val="bg2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D5978-DF04-4D39-8945-3DB3049AEA46}"/>
                </a:ext>
              </a:extLst>
            </p:cNvPr>
            <p:cNvSpPr/>
            <p:nvPr/>
          </p:nvSpPr>
          <p:spPr>
            <a:xfrm>
              <a:off x="3708468" y="4881524"/>
              <a:ext cx="1225923" cy="634853"/>
            </a:xfrm>
            <a:custGeom>
              <a:avLst/>
              <a:gdLst>
                <a:gd name="connsiteX0" fmla="*/ 1191689 w 1225923"/>
                <a:gd name="connsiteY0" fmla="*/ 103284 h 634853"/>
                <a:gd name="connsiteX1" fmla="*/ 1137537 w 1225923"/>
                <a:gd name="connsiteY1" fmla="*/ 138321 h 634853"/>
                <a:gd name="connsiteX2" fmla="*/ 1104393 w 1225923"/>
                <a:gd name="connsiteY2" fmla="*/ 292988 h 634853"/>
                <a:gd name="connsiteX3" fmla="*/ 592894 w 1225923"/>
                <a:gd name="connsiteY3" fmla="*/ 0 h 634853"/>
                <a:gd name="connsiteX4" fmla="*/ 0 w 1225923"/>
                <a:gd name="connsiteY4" fmla="*/ 592895 h 634853"/>
                <a:gd name="connsiteX5" fmla="*/ 45607 w 1225923"/>
                <a:gd name="connsiteY5" fmla="*/ 638502 h 634853"/>
                <a:gd name="connsiteX6" fmla="*/ 91215 w 1225923"/>
                <a:gd name="connsiteY6" fmla="*/ 592895 h 634853"/>
                <a:gd name="connsiteX7" fmla="*/ 592894 w 1225923"/>
                <a:gd name="connsiteY7" fmla="*/ 91215 h 634853"/>
                <a:gd name="connsiteX8" fmla="*/ 1026802 w 1225923"/>
                <a:gd name="connsiteY8" fmla="*/ 340934 h 634853"/>
                <a:gd name="connsiteX9" fmla="*/ 874751 w 1225923"/>
                <a:gd name="connsiteY9" fmla="*/ 308349 h 634853"/>
                <a:gd name="connsiteX10" fmla="*/ 820602 w 1225923"/>
                <a:gd name="connsiteY10" fmla="*/ 343390 h 634853"/>
                <a:gd name="connsiteX11" fmla="*/ 855643 w 1225923"/>
                <a:gd name="connsiteY11" fmla="*/ 397542 h 634853"/>
                <a:gd name="connsiteX12" fmla="*/ 1116648 w 1225923"/>
                <a:gd name="connsiteY12" fmla="*/ 453475 h 634853"/>
                <a:gd name="connsiteX13" fmla="*/ 1130024 w 1225923"/>
                <a:gd name="connsiteY13" fmla="*/ 454329 h 634853"/>
                <a:gd name="connsiteX14" fmla="*/ 1150978 w 1225923"/>
                <a:gd name="connsiteY14" fmla="*/ 447170 h 634853"/>
                <a:gd name="connsiteX15" fmla="*/ 1170801 w 1225923"/>
                <a:gd name="connsiteY15" fmla="*/ 418438 h 634853"/>
                <a:gd name="connsiteX16" fmla="*/ 1226737 w 1225923"/>
                <a:gd name="connsiteY16" fmla="*/ 157433 h 634853"/>
                <a:gd name="connsiteX17" fmla="*/ 1191689 w 1225923"/>
                <a:gd name="connsiteY17" fmla="*/ 103284 h 63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5923" h="634853">
                  <a:moveTo>
                    <a:pt x="1191689" y="103284"/>
                  </a:moveTo>
                  <a:cubicBezTo>
                    <a:pt x="1167050" y="97997"/>
                    <a:pt x="1142812" y="113693"/>
                    <a:pt x="1137537" y="138321"/>
                  </a:cubicBezTo>
                  <a:lnTo>
                    <a:pt x="1104393" y="292988"/>
                  </a:lnTo>
                  <a:cubicBezTo>
                    <a:pt x="998868" y="112967"/>
                    <a:pt x="805180" y="0"/>
                    <a:pt x="592894" y="0"/>
                  </a:cubicBezTo>
                  <a:cubicBezTo>
                    <a:pt x="265971" y="0"/>
                    <a:pt x="0" y="265967"/>
                    <a:pt x="0" y="592895"/>
                  </a:cubicBezTo>
                  <a:cubicBezTo>
                    <a:pt x="0" y="618081"/>
                    <a:pt x="20417" y="638502"/>
                    <a:pt x="45607" y="638502"/>
                  </a:cubicBezTo>
                  <a:cubicBezTo>
                    <a:pt x="70793" y="638502"/>
                    <a:pt x="91215" y="618081"/>
                    <a:pt x="91215" y="592895"/>
                  </a:cubicBezTo>
                  <a:cubicBezTo>
                    <a:pt x="91215" y="316266"/>
                    <a:pt x="316266" y="91215"/>
                    <a:pt x="592894" y="91215"/>
                  </a:cubicBezTo>
                  <a:cubicBezTo>
                    <a:pt x="773240" y="91215"/>
                    <a:pt x="937740" y="187548"/>
                    <a:pt x="1026802" y="340934"/>
                  </a:cubicBezTo>
                  <a:lnTo>
                    <a:pt x="874751" y="308349"/>
                  </a:lnTo>
                  <a:cubicBezTo>
                    <a:pt x="850116" y="303069"/>
                    <a:pt x="825875" y="318762"/>
                    <a:pt x="820602" y="343390"/>
                  </a:cubicBezTo>
                  <a:cubicBezTo>
                    <a:pt x="815327" y="368018"/>
                    <a:pt x="831016" y="392266"/>
                    <a:pt x="855643" y="397542"/>
                  </a:cubicBezTo>
                  <a:lnTo>
                    <a:pt x="1116648" y="453475"/>
                  </a:lnTo>
                  <a:cubicBezTo>
                    <a:pt x="1121081" y="454427"/>
                    <a:pt x="1125584" y="454701"/>
                    <a:pt x="1130024" y="454329"/>
                  </a:cubicBezTo>
                  <a:cubicBezTo>
                    <a:pt x="1137420" y="453705"/>
                    <a:pt x="1144629" y="451278"/>
                    <a:pt x="1150978" y="447170"/>
                  </a:cubicBezTo>
                  <a:cubicBezTo>
                    <a:pt x="1161136" y="440599"/>
                    <a:pt x="1168265" y="430263"/>
                    <a:pt x="1170801" y="418438"/>
                  </a:cubicBezTo>
                  <a:lnTo>
                    <a:pt x="1226737" y="157433"/>
                  </a:lnTo>
                  <a:cubicBezTo>
                    <a:pt x="1232006" y="132808"/>
                    <a:pt x="1216317" y="108567"/>
                    <a:pt x="1191689" y="103284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02D91D-DEBA-41A7-BF46-FA964644FFD0}"/>
                </a:ext>
              </a:extLst>
            </p:cNvPr>
            <p:cNvSpPr/>
            <p:nvPr/>
          </p:nvSpPr>
          <p:spPr>
            <a:xfrm>
              <a:off x="3679762" y="5414611"/>
              <a:ext cx="1218626" cy="653096"/>
            </a:xfrm>
            <a:custGeom>
              <a:avLst/>
              <a:gdLst>
                <a:gd name="connsiteX0" fmla="*/ 1174503 w 1218626"/>
                <a:gd name="connsiteY0" fmla="*/ 29 h 653096"/>
                <a:gd name="connsiteX1" fmla="*/ 1130424 w 1218626"/>
                <a:gd name="connsiteY1" fmla="*/ 47114 h 653096"/>
                <a:gd name="connsiteX2" fmla="*/ 995273 w 1218626"/>
                <a:gd name="connsiteY2" fmla="*/ 406514 h 653096"/>
                <a:gd name="connsiteX3" fmla="*/ 645579 w 1218626"/>
                <a:gd name="connsiteY3" fmla="*/ 565081 h 653096"/>
                <a:gd name="connsiteX4" fmla="*/ 628883 w 1218626"/>
                <a:gd name="connsiteY4" fmla="*/ 565355 h 653096"/>
                <a:gd name="connsiteX5" fmla="*/ 202232 w 1218626"/>
                <a:gd name="connsiteY5" fmla="*/ 327540 h 653096"/>
                <a:gd name="connsiteX6" fmla="*/ 360752 w 1218626"/>
                <a:gd name="connsiteY6" fmla="*/ 370046 h 653096"/>
                <a:gd name="connsiteX7" fmla="*/ 416616 w 1218626"/>
                <a:gd name="connsiteY7" fmla="*/ 337804 h 653096"/>
                <a:gd name="connsiteX8" fmla="*/ 384377 w 1218626"/>
                <a:gd name="connsiteY8" fmla="*/ 281937 h 653096"/>
                <a:gd name="connsiteX9" fmla="*/ 126553 w 1218626"/>
                <a:gd name="connsiteY9" fmla="*/ 212811 h 653096"/>
                <a:gd name="connsiteX10" fmla="*/ 91947 w 1218626"/>
                <a:gd name="connsiteY10" fmla="*/ 217361 h 653096"/>
                <a:gd name="connsiteX11" fmla="*/ 70690 w 1218626"/>
                <a:gd name="connsiteY11" fmla="*/ 245050 h 653096"/>
                <a:gd name="connsiteX12" fmla="*/ 1568 w 1218626"/>
                <a:gd name="connsiteY12" fmla="*/ 502880 h 653096"/>
                <a:gd name="connsiteX13" fmla="*/ 33806 w 1218626"/>
                <a:gd name="connsiteY13" fmla="*/ 558744 h 653096"/>
                <a:gd name="connsiteX14" fmla="*/ 45646 w 1218626"/>
                <a:gd name="connsiteY14" fmla="*/ 560316 h 653096"/>
                <a:gd name="connsiteX15" fmla="*/ 89670 w 1218626"/>
                <a:gd name="connsiteY15" fmla="*/ 526505 h 653096"/>
                <a:gd name="connsiteX16" fmla="*/ 128524 w 1218626"/>
                <a:gd name="connsiteY16" fmla="*/ 381594 h 653096"/>
                <a:gd name="connsiteX17" fmla="*/ 628861 w 1218626"/>
                <a:gd name="connsiteY17" fmla="*/ 656569 h 653096"/>
                <a:gd name="connsiteX18" fmla="*/ 648592 w 1218626"/>
                <a:gd name="connsiteY18" fmla="*/ 656245 h 653096"/>
                <a:gd name="connsiteX19" fmla="*/ 1061871 w 1218626"/>
                <a:gd name="connsiteY19" fmla="*/ 468846 h 653096"/>
                <a:gd name="connsiteX20" fmla="*/ 1221591 w 1218626"/>
                <a:gd name="connsiteY20" fmla="*/ 44104 h 653096"/>
                <a:gd name="connsiteX21" fmla="*/ 1174503 w 1218626"/>
                <a:gd name="connsiteY21" fmla="*/ 29 h 65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8626" h="653096">
                  <a:moveTo>
                    <a:pt x="1174503" y="29"/>
                  </a:moveTo>
                  <a:cubicBezTo>
                    <a:pt x="1149331" y="861"/>
                    <a:pt x="1129592" y="21942"/>
                    <a:pt x="1130424" y="47114"/>
                  </a:cubicBezTo>
                  <a:cubicBezTo>
                    <a:pt x="1134846" y="181046"/>
                    <a:pt x="1086853" y="308677"/>
                    <a:pt x="995273" y="406514"/>
                  </a:cubicBezTo>
                  <a:cubicBezTo>
                    <a:pt x="903698" y="504340"/>
                    <a:pt x="779507" y="560659"/>
                    <a:pt x="645579" y="565081"/>
                  </a:cubicBezTo>
                  <a:cubicBezTo>
                    <a:pt x="639996" y="565264"/>
                    <a:pt x="634443" y="565355"/>
                    <a:pt x="628883" y="565355"/>
                  </a:cubicBezTo>
                  <a:cubicBezTo>
                    <a:pt x="454130" y="565348"/>
                    <a:pt x="293148" y="474589"/>
                    <a:pt x="202232" y="327540"/>
                  </a:cubicBezTo>
                  <a:lnTo>
                    <a:pt x="360752" y="370046"/>
                  </a:lnTo>
                  <a:cubicBezTo>
                    <a:pt x="385081" y="376566"/>
                    <a:pt x="410092" y="362136"/>
                    <a:pt x="416616" y="337804"/>
                  </a:cubicBezTo>
                  <a:cubicBezTo>
                    <a:pt x="423139" y="313475"/>
                    <a:pt x="408705" y="288468"/>
                    <a:pt x="384377" y="281937"/>
                  </a:cubicBezTo>
                  <a:lnTo>
                    <a:pt x="126553" y="212811"/>
                  </a:lnTo>
                  <a:cubicBezTo>
                    <a:pt x="114871" y="209684"/>
                    <a:pt x="102418" y="211318"/>
                    <a:pt x="91947" y="217361"/>
                  </a:cubicBezTo>
                  <a:cubicBezTo>
                    <a:pt x="81468" y="223403"/>
                    <a:pt x="73824" y="233367"/>
                    <a:pt x="70690" y="245050"/>
                  </a:cubicBezTo>
                  <a:lnTo>
                    <a:pt x="1568" y="502880"/>
                  </a:lnTo>
                  <a:cubicBezTo>
                    <a:pt x="-4956" y="527209"/>
                    <a:pt x="9478" y="552216"/>
                    <a:pt x="33806" y="558744"/>
                  </a:cubicBezTo>
                  <a:cubicBezTo>
                    <a:pt x="37765" y="559805"/>
                    <a:pt x="41735" y="560316"/>
                    <a:pt x="45646" y="560316"/>
                  </a:cubicBezTo>
                  <a:cubicBezTo>
                    <a:pt x="65779" y="560316"/>
                    <a:pt x="84208" y="546875"/>
                    <a:pt x="89670" y="526505"/>
                  </a:cubicBezTo>
                  <a:lnTo>
                    <a:pt x="128524" y="381594"/>
                  </a:lnTo>
                  <a:cubicBezTo>
                    <a:pt x="236609" y="551790"/>
                    <a:pt x="424748" y="656577"/>
                    <a:pt x="628861" y="656569"/>
                  </a:cubicBezTo>
                  <a:cubicBezTo>
                    <a:pt x="635417" y="656569"/>
                    <a:pt x="642010" y="656464"/>
                    <a:pt x="648592" y="656245"/>
                  </a:cubicBezTo>
                  <a:cubicBezTo>
                    <a:pt x="806872" y="651013"/>
                    <a:pt x="953643" y="584463"/>
                    <a:pt x="1061871" y="468846"/>
                  </a:cubicBezTo>
                  <a:cubicBezTo>
                    <a:pt x="1170099" y="353230"/>
                    <a:pt x="1226820" y="202387"/>
                    <a:pt x="1221591" y="44104"/>
                  </a:cubicBezTo>
                  <a:cubicBezTo>
                    <a:pt x="1220763" y="18936"/>
                    <a:pt x="1199670" y="-865"/>
                    <a:pt x="1174503" y="29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8E954-5243-4FFD-B502-F3815F2DD193}"/>
              </a:ext>
            </a:extLst>
          </p:cNvPr>
          <p:cNvSpPr txBox="1"/>
          <p:nvPr/>
        </p:nvSpPr>
        <p:spPr>
          <a:xfrm>
            <a:off x="5881171" y="479727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UPDATE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A7A215-CFA8-43B3-9C6D-4C0D01E3CA25}"/>
              </a:ext>
            </a:extLst>
          </p:cNvPr>
          <p:cNvSpPr txBox="1"/>
          <p:nvPr/>
        </p:nvSpPr>
        <p:spPr>
          <a:xfrm>
            <a:off x="5193067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605D2C-EB4A-48C7-850B-C8B27A375E88}"/>
              </a:ext>
            </a:extLst>
          </p:cNvPr>
          <p:cNvSpPr/>
          <p:nvPr/>
        </p:nvSpPr>
        <p:spPr>
          <a:xfrm>
            <a:off x="8929425" y="2239907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0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35" grpId="0"/>
      <p:bldP spid="36" grpId="0"/>
      <p:bldP spid="39" grpId="0"/>
      <p:bldP spid="40" grpId="0"/>
      <p:bldP spid="13" grpId="0" animBg="1"/>
      <p:bldP spid="14" grpId="0" animBg="1"/>
      <p:bldP spid="15" grpId="0" animBg="1"/>
      <p:bldP spid="42" grpId="0"/>
      <p:bldP spid="43" grpId="0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726"/>
          <a:stretch/>
        </p:blipFill>
        <p:spPr>
          <a:xfrm>
            <a:off x="-227907" y="2017712"/>
            <a:ext cx="5171035" cy="327950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DD2B63-804F-1543-BC35-A8D9F7D843A4}"/>
              </a:ext>
            </a:extLst>
          </p:cNvPr>
          <p:cNvSpPr txBox="1"/>
          <p:nvPr/>
        </p:nvSpPr>
        <p:spPr>
          <a:xfrm>
            <a:off x="6738428" y="2560320"/>
            <a:ext cx="15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D61A37-BF2D-8B4D-AF28-A1D81C59C13A}"/>
              </a:ext>
            </a:extLst>
          </p:cNvPr>
          <p:cNvSpPr/>
          <p:nvPr/>
        </p:nvSpPr>
        <p:spPr>
          <a:xfrm>
            <a:off x="6431960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B8ECD6-3B03-E847-AF75-A4BD7AAF04B9}"/>
              </a:ext>
            </a:extLst>
          </p:cNvPr>
          <p:cNvSpPr/>
          <p:nvPr/>
        </p:nvSpPr>
        <p:spPr>
          <a:xfrm>
            <a:off x="6431960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7B805-EA7F-B947-B1F0-1171719A1DC0}"/>
              </a:ext>
            </a:extLst>
          </p:cNvPr>
          <p:cNvSpPr/>
          <p:nvPr/>
        </p:nvSpPr>
        <p:spPr>
          <a:xfrm>
            <a:off x="6431960" y="5396176"/>
            <a:ext cx="719998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17D5EC-259C-1B49-8905-C42A2D852096}"/>
              </a:ext>
            </a:extLst>
          </p:cNvPr>
          <p:cNvSpPr/>
          <p:nvPr/>
        </p:nvSpPr>
        <p:spPr>
          <a:xfrm>
            <a:off x="6431959" y="4218649"/>
            <a:ext cx="719999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F24908-B543-5845-90A5-E617D7A40199}"/>
              </a:ext>
            </a:extLst>
          </p:cNvPr>
          <p:cNvGrpSpPr/>
          <p:nvPr/>
        </p:nvGrpSpPr>
        <p:grpSpPr>
          <a:xfrm>
            <a:off x="6705836" y="2016498"/>
            <a:ext cx="197244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20" name="Freeform: Shape 557">
              <a:extLst>
                <a:ext uri="{FF2B5EF4-FFF2-40B4-BE49-F238E27FC236}">
                  <a16:creationId xmlns:a16="http://schemas.microsoft.com/office/drawing/2014/main" id="{155D4098-25AB-DD4F-97A9-6AD0FF0C235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58">
              <a:extLst>
                <a:ext uri="{FF2B5EF4-FFF2-40B4-BE49-F238E27FC236}">
                  <a16:creationId xmlns:a16="http://schemas.microsoft.com/office/drawing/2014/main" id="{9602DF3E-49C6-1849-975B-FAC41DFA03ED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559">
            <a:extLst>
              <a:ext uri="{FF2B5EF4-FFF2-40B4-BE49-F238E27FC236}">
                <a16:creationId xmlns:a16="http://schemas.microsoft.com/office/drawing/2014/main" id="{8720F8C2-F0AA-4740-A80F-6AE17EB0784E}"/>
              </a:ext>
            </a:extLst>
          </p:cNvPr>
          <p:cNvSpPr/>
          <p:nvPr/>
        </p:nvSpPr>
        <p:spPr>
          <a:xfrm>
            <a:off x="6595751" y="3193371"/>
            <a:ext cx="338708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09882-E072-434F-92E0-971DAD493FBC}"/>
              </a:ext>
            </a:extLst>
          </p:cNvPr>
          <p:cNvGrpSpPr/>
          <p:nvPr/>
        </p:nvGrpSpPr>
        <p:grpSpPr>
          <a:xfrm>
            <a:off x="6609881" y="4423307"/>
            <a:ext cx="338599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28" name="Freeform: Shape 561">
              <a:extLst>
                <a:ext uri="{FF2B5EF4-FFF2-40B4-BE49-F238E27FC236}">
                  <a16:creationId xmlns:a16="http://schemas.microsoft.com/office/drawing/2014/main" id="{0FE7096D-209C-D34B-BAE2-9D43FF2FCBB1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62">
              <a:extLst>
                <a:ext uri="{FF2B5EF4-FFF2-40B4-BE49-F238E27FC236}">
                  <a16:creationId xmlns:a16="http://schemas.microsoft.com/office/drawing/2014/main" id="{DA9F885A-5210-F049-AAA5-3FF87E12E8CB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63">
              <a:extLst>
                <a:ext uri="{FF2B5EF4-FFF2-40B4-BE49-F238E27FC236}">
                  <a16:creationId xmlns:a16="http://schemas.microsoft.com/office/drawing/2014/main" id="{14CE97F0-7741-B44C-9770-16C55A5D529B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64">
              <a:extLst>
                <a:ext uri="{FF2B5EF4-FFF2-40B4-BE49-F238E27FC236}">
                  <a16:creationId xmlns:a16="http://schemas.microsoft.com/office/drawing/2014/main" id="{57ED3219-26DD-A24C-A376-756ADC9C276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raphic 43">
            <a:extLst>
              <a:ext uri="{FF2B5EF4-FFF2-40B4-BE49-F238E27FC236}">
                <a16:creationId xmlns:a16="http://schemas.microsoft.com/office/drawing/2014/main" id="{B8E2EE9D-E9C5-AA46-98C1-16C700ED3A47}"/>
              </a:ext>
            </a:extLst>
          </p:cNvPr>
          <p:cNvSpPr/>
          <p:nvPr/>
        </p:nvSpPr>
        <p:spPr>
          <a:xfrm>
            <a:off x="6595747" y="5548424"/>
            <a:ext cx="387285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42D086-2D29-D143-8C2D-D94F3336CF65}"/>
              </a:ext>
            </a:extLst>
          </p:cNvPr>
          <p:cNvSpPr txBox="1"/>
          <p:nvPr/>
        </p:nvSpPr>
        <p:spPr>
          <a:xfrm>
            <a:off x="7151960" y="1821550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Billboard </a:t>
            </a:r>
            <a:r>
              <a:rPr lang="en-US" sz="1400" dirty="0">
                <a:latin typeface="+mj-lt"/>
              </a:rPr>
              <a:t>is an American music and entertainment magazine </a:t>
            </a:r>
            <a:r>
              <a:rPr lang="en-US" sz="1400" dirty="0"/>
              <a:t>founded in 1894 and now operating in several countries around the world.</a:t>
            </a:r>
            <a:endParaRPr lang="en-US" sz="14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C88957-8B6D-2345-867F-1FF90BB1C341}"/>
              </a:ext>
            </a:extLst>
          </p:cNvPr>
          <p:cNvSpPr txBox="1"/>
          <p:nvPr/>
        </p:nvSpPr>
        <p:spPr>
          <a:xfrm>
            <a:off x="7151960" y="4176602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Top 200 Album chart lists the year's most popular albums across all genres, ranked by physical and digital album and track sales as well as audio on-demand streaming activity.</a:t>
            </a:r>
            <a:endParaRPr lang="en-US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E2A9A-E7FF-974A-A7DF-B35B674A1471}"/>
              </a:ext>
            </a:extLst>
          </p:cNvPr>
          <p:cNvSpPr txBox="1"/>
          <p:nvPr/>
        </p:nvSpPr>
        <p:spPr>
          <a:xfrm>
            <a:off x="7151960" y="5350963"/>
            <a:ext cx="4650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Billboard </a:t>
            </a:r>
            <a:r>
              <a:rPr lang="en-US" sz="1400" dirty="0">
                <a:latin typeface="+mj-lt"/>
              </a:rPr>
              <a:t>charts are powered </a:t>
            </a:r>
            <a:r>
              <a:rPr lang="en-US" sz="1400" dirty="0" err="1">
                <a:latin typeface="+mj-lt"/>
              </a:rPr>
              <a:t>byinformation</a:t>
            </a:r>
            <a:r>
              <a:rPr lang="en-US" sz="1400" dirty="0">
                <a:latin typeface="+mj-lt"/>
              </a:rPr>
              <a:t> from MRC Data (formerly Nielsen Music or Nielsen </a:t>
            </a:r>
            <a:r>
              <a:rPr lang="en-US" sz="1400" dirty="0" err="1">
                <a:latin typeface="+mj-lt"/>
              </a:rPr>
              <a:t>Soundscan</a:t>
            </a:r>
            <a:r>
              <a:rPr lang="en-US" sz="1400" dirty="0">
                <a:latin typeface="+mj-lt"/>
              </a:rPr>
              <a:t>.)</a:t>
            </a:r>
            <a:endParaRPr lang="en-US" sz="1400" b="1" dirty="0"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DC806D-27EE-E942-94F1-FC4B3BF96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724" y="207921"/>
            <a:ext cx="5708552" cy="119394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6C1B07-3339-0B43-BE2C-F24D1E4831DA}"/>
              </a:ext>
            </a:extLst>
          </p:cNvPr>
          <p:cNvSpPr txBox="1"/>
          <p:nvPr/>
        </p:nvSpPr>
        <p:spPr>
          <a:xfrm>
            <a:off x="720475" y="6515040"/>
            <a:ext cx="1111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Source: “Billboard”. Music Business Worldwide, 31 January 2022. 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www.musicbusinessworldwide.com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/companies/billboard/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856223-B41A-424F-AF1B-7E2CDFE9CDBD}"/>
              </a:ext>
            </a:extLst>
          </p:cNvPr>
          <p:cNvSpPr txBox="1"/>
          <p:nvPr/>
        </p:nvSpPr>
        <p:spPr>
          <a:xfrm>
            <a:off x="7151960" y="3023063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Billboard is best known for its weekly charts, including the Billboard 200 albums ranking and the Hot 100 singles chart, as well as its yearly 200 Albums chart. </a:t>
            </a:r>
          </a:p>
        </p:txBody>
      </p:sp>
    </p:spTree>
    <p:extLst>
      <p:ext uri="{BB962C8B-B14F-4D97-AF65-F5344CB8AC3E}">
        <p14:creationId xmlns:p14="http://schemas.microsoft.com/office/powerpoint/2010/main" val="3748857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24" grpId="0" animBg="1"/>
      <p:bldP spid="32" grpId="0" animBg="1"/>
      <p:bldP spid="33" grpId="0"/>
      <p:bldP spid="36" grpId="0"/>
      <p:bldP spid="38" grpId="0"/>
      <p:bldP spid="83" grpId="0"/>
      <p:bldP spid="8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3" b="1829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MOCKUP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9F60A71-DF70-47EF-8F3C-538C27E06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511845"/>
              </p:ext>
            </p:extLst>
          </p:nvPr>
        </p:nvGraphicFramePr>
        <p:xfrm>
          <a:off x="5901069" y="3115341"/>
          <a:ext cx="5570931" cy="268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53B664B-FE40-4264-93D1-A53E96DEA083}"/>
              </a:ext>
            </a:extLst>
          </p:cNvPr>
          <p:cNvSpPr txBox="1"/>
          <p:nvPr/>
        </p:nvSpPr>
        <p:spPr>
          <a:xfrm>
            <a:off x="5901069" y="1848435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Poppins" panose="00000500000000000000" pitchFamily="2" charset="0"/>
              </a:rPr>
              <a:t>DISCOVER YOUR MUSIC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34F33-1633-4335-A46B-5D69C7D862ED}"/>
              </a:ext>
            </a:extLst>
          </p:cNvPr>
          <p:cNvSpPr txBox="1"/>
          <p:nvPr/>
        </p:nvSpPr>
        <p:spPr>
          <a:xfrm>
            <a:off x="5901068" y="2117008"/>
            <a:ext cx="557093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F611ED-2031-481D-A675-5BA85E02B09D}"/>
              </a:ext>
            </a:extLst>
          </p:cNvPr>
          <p:cNvSpPr/>
          <p:nvPr/>
        </p:nvSpPr>
        <p:spPr>
          <a:xfrm>
            <a:off x="8530220" y="5942197"/>
            <a:ext cx="180000" cy="180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65098A-A7F8-4091-933E-12FC5D01D556}"/>
              </a:ext>
            </a:extLst>
          </p:cNvPr>
          <p:cNvSpPr txBox="1"/>
          <p:nvPr/>
        </p:nvSpPr>
        <p:spPr>
          <a:xfrm>
            <a:off x="8713762" y="589911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Competitor Product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28D717-151D-4C58-918D-A819C12E5B45}"/>
              </a:ext>
            </a:extLst>
          </p:cNvPr>
          <p:cNvSpPr/>
          <p:nvPr/>
        </p:nvSpPr>
        <p:spPr>
          <a:xfrm>
            <a:off x="6946979" y="594219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C4716A-6986-4AE1-A93D-45A775BAF84D}"/>
              </a:ext>
            </a:extLst>
          </p:cNvPr>
          <p:cNvSpPr txBox="1"/>
          <p:nvPr/>
        </p:nvSpPr>
        <p:spPr>
          <a:xfrm>
            <a:off x="7130521" y="589911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Our Product</a:t>
            </a:r>
          </a:p>
        </p:txBody>
      </p:sp>
    </p:spTree>
    <p:extLst>
      <p:ext uri="{BB962C8B-B14F-4D97-AF65-F5344CB8AC3E}">
        <p14:creationId xmlns:p14="http://schemas.microsoft.com/office/powerpoint/2010/main" val="1627529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>
        <p:bldSub>
          <a:bldChart bld="category"/>
        </p:bldSub>
      </p:bldGraphic>
      <p:bldP spid="15" grpId="0"/>
      <p:bldP spid="16" grpId="0"/>
      <p:bldP spid="26" grpId="0" animBg="1"/>
      <p:bldP spid="27" grpId="0"/>
      <p:bldP spid="22" grpId="0" animBg="1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C73BC9-7652-43D3-8027-F7D854DDEFD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1" b="36641"/>
          <a:stretch>
            <a:fillRect/>
          </a:stretch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padmini.png">
            <a:extLst>
              <a:ext uri="{FF2B5EF4-FFF2-40B4-BE49-F238E27FC236}">
                <a16:creationId xmlns:a16="http://schemas.microsoft.com/office/drawing/2014/main" id="{DA2CBB0C-1366-4C17-BB21-4152E43BE1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9770" y="1097550"/>
            <a:ext cx="3328076" cy="49169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0D8E38A-DFA8-4517-BBEB-9285465238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12313"/>
          <a:stretch>
            <a:fillRect/>
          </a:stretch>
        </p:blipFill>
        <p:spPr/>
      </p:pic>
      <p:pic>
        <p:nvPicPr>
          <p:cNvPr id="5" name="ipadmini.png">
            <a:extLst>
              <a:ext uri="{FF2B5EF4-FFF2-40B4-BE49-F238E27FC236}">
                <a16:creationId xmlns:a16="http://schemas.microsoft.com/office/drawing/2014/main" id="{3322C945-085B-4890-86D3-FAA7BCC45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00" y="681887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TABLET MOCKUP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8FE11-BCD0-47CE-B582-06583FECD9BE}"/>
              </a:ext>
            </a:extLst>
          </p:cNvPr>
          <p:cNvSpPr txBox="1"/>
          <p:nvPr/>
        </p:nvSpPr>
        <p:spPr>
          <a:xfrm>
            <a:off x="5587854" y="2002581"/>
            <a:ext cx="5884145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One morning, when Gregor </a:t>
            </a:r>
            <a:r>
              <a:rPr lang="en-US" sz="1400" dirty="0" err="1"/>
              <a:t>Samsa</a:t>
            </a:r>
            <a:r>
              <a:rPr lang="en-US" sz="1400" dirty="0"/>
              <a:t> woke from troubled dreams, he found himself transformed in his bed into a horrible vermin. He lay on his </a:t>
            </a:r>
            <a:r>
              <a:rPr lang="en-US" sz="1400" dirty="0" err="1"/>
              <a:t>armour</a:t>
            </a:r>
            <a:r>
              <a:rPr lang="en-US" sz="1400" dirty="0"/>
              <a:t>-like back, and if he lifted his head a little he could see his brown belly,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5587855" y="1688904"/>
            <a:ext cx="4331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PLAY YOUR FAVOURITE MUSIC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85B8E8A-496D-4530-A442-AB795578D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648274"/>
              </p:ext>
            </p:extLst>
          </p:nvPr>
        </p:nvGraphicFramePr>
        <p:xfrm>
          <a:off x="5587853" y="3824913"/>
          <a:ext cx="5884145" cy="218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99797A2-CD57-4692-BCAF-A2C55A6768EC}"/>
              </a:ext>
            </a:extLst>
          </p:cNvPr>
          <p:cNvSpPr txBox="1"/>
          <p:nvPr/>
        </p:nvSpPr>
        <p:spPr>
          <a:xfrm>
            <a:off x="10935117" y="3903829"/>
            <a:ext cx="6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6,350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513EF1-7C24-4794-BEE1-070EFE8A1425}"/>
              </a:ext>
            </a:extLst>
          </p:cNvPr>
          <p:cNvSpPr txBox="1"/>
          <p:nvPr/>
        </p:nvSpPr>
        <p:spPr>
          <a:xfrm>
            <a:off x="9879984" y="4662894"/>
            <a:ext cx="63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3,100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C4AFC8-5B61-4263-9B31-246CB7ABB522}"/>
              </a:ext>
            </a:extLst>
          </p:cNvPr>
          <p:cNvSpPr txBox="1"/>
          <p:nvPr/>
        </p:nvSpPr>
        <p:spPr>
          <a:xfrm>
            <a:off x="8845309" y="4784884"/>
            <a:ext cx="615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2,910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76935B-3DCC-4C31-861F-BF71FFE4D845}"/>
              </a:ext>
            </a:extLst>
          </p:cNvPr>
          <p:cNvSpPr txBox="1"/>
          <p:nvPr/>
        </p:nvSpPr>
        <p:spPr>
          <a:xfrm>
            <a:off x="7745276" y="489727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1,540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CCC270-DA98-4DC4-8BA7-E32E19B99F66}"/>
              </a:ext>
            </a:extLst>
          </p:cNvPr>
          <p:cNvSpPr txBox="1"/>
          <p:nvPr/>
        </p:nvSpPr>
        <p:spPr>
          <a:xfrm>
            <a:off x="6653013" y="4150567"/>
            <a:ext cx="6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5,860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6EB54A-AC7F-4AAF-819C-9465729CA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r="12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9212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6" grpId="0"/>
      <p:bldGraphic spid="28" grpId="0">
        <p:bldSub>
          <a:bldChart bld="series"/>
        </p:bldSub>
      </p:bldGraphic>
      <p:bldP spid="29" grpId="0"/>
      <p:bldP spid="30" grpId="0"/>
      <p:bldP spid="31" grpId="0"/>
      <p:bldP spid="32" grpId="0"/>
      <p:bldP spid="3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905E26-C346-4F0C-AE6E-0B7343964CCE}"/>
              </a:ext>
            </a:extLst>
          </p:cNvPr>
          <p:cNvSpPr/>
          <p:nvPr/>
        </p:nvSpPr>
        <p:spPr>
          <a:xfrm>
            <a:off x="-1" y="4744055"/>
            <a:ext cx="12191999" cy="90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AE2A60-7A70-45EE-AFCC-F4438EDA9329}"/>
              </a:ext>
            </a:extLst>
          </p:cNvPr>
          <p:cNvSpPr/>
          <p:nvPr/>
        </p:nvSpPr>
        <p:spPr>
          <a:xfrm>
            <a:off x="1695624" y="5171196"/>
            <a:ext cx="10173608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5CA3E0-7293-4BE5-83C7-F798291FA2AB}"/>
              </a:ext>
            </a:extLst>
          </p:cNvPr>
          <p:cNvGrpSpPr/>
          <p:nvPr/>
        </p:nvGrpSpPr>
        <p:grpSpPr>
          <a:xfrm>
            <a:off x="1695624" y="5140055"/>
            <a:ext cx="7171668" cy="108000"/>
            <a:chOff x="1695624" y="5140055"/>
            <a:chExt cx="7171668" cy="108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3620876-07DB-44D0-8018-4E97AE004BBB}"/>
                </a:ext>
              </a:extLst>
            </p:cNvPr>
            <p:cNvSpPr/>
            <p:nvPr/>
          </p:nvSpPr>
          <p:spPr>
            <a:xfrm>
              <a:off x="1695624" y="5171311"/>
              <a:ext cx="7171668" cy="454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89C9A3-2805-49A2-808C-20C39C6AE3A4}"/>
                </a:ext>
              </a:extLst>
            </p:cNvPr>
            <p:cNvSpPr/>
            <p:nvPr/>
          </p:nvSpPr>
          <p:spPr>
            <a:xfrm>
              <a:off x="8759292" y="514005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768030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NOW PLAYING – VARIOUS ARTIST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A432A6-AF02-4312-926B-51A7719FC975}"/>
              </a:ext>
            </a:extLst>
          </p:cNvPr>
          <p:cNvSpPr/>
          <p:nvPr/>
        </p:nvSpPr>
        <p:spPr>
          <a:xfrm>
            <a:off x="11129373" y="6084208"/>
            <a:ext cx="342627" cy="335489"/>
          </a:xfrm>
          <a:custGeom>
            <a:avLst/>
            <a:gdLst>
              <a:gd name="connsiteX0" fmla="*/ 384162 w 457200"/>
              <a:gd name="connsiteY0" fmla="*/ 297037 h 447675"/>
              <a:gd name="connsiteX1" fmla="*/ 326698 w 457200"/>
              <a:gd name="connsiteY1" fmla="*/ 321783 h 447675"/>
              <a:gd name="connsiteX2" fmla="*/ 157753 w 457200"/>
              <a:gd name="connsiteY2" fmla="*/ 239049 h 447675"/>
              <a:gd name="connsiteX3" fmla="*/ 158734 w 457200"/>
              <a:gd name="connsiteY3" fmla="*/ 227181 h 447675"/>
              <a:gd name="connsiteX4" fmla="*/ 157801 w 457200"/>
              <a:gd name="connsiteY4" fmla="*/ 215608 h 447675"/>
              <a:gd name="connsiteX5" fmla="*/ 326498 w 457200"/>
              <a:gd name="connsiteY5" fmla="*/ 133798 h 447675"/>
              <a:gd name="connsiteX6" fmla="*/ 384162 w 457200"/>
              <a:gd name="connsiteY6" fmla="*/ 158744 h 447675"/>
              <a:gd name="connsiteX7" fmla="*/ 463534 w 457200"/>
              <a:gd name="connsiteY7" fmla="*/ 79372 h 447675"/>
              <a:gd name="connsiteX8" fmla="*/ 384162 w 457200"/>
              <a:gd name="connsiteY8" fmla="*/ 0 h 447675"/>
              <a:gd name="connsiteX9" fmla="*/ 304790 w 457200"/>
              <a:gd name="connsiteY9" fmla="*/ 79372 h 447675"/>
              <a:gd name="connsiteX10" fmla="*/ 305724 w 457200"/>
              <a:gd name="connsiteY10" fmla="*/ 90945 h 447675"/>
              <a:gd name="connsiteX11" fmla="*/ 137046 w 457200"/>
              <a:gd name="connsiteY11" fmla="*/ 172755 h 447675"/>
              <a:gd name="connsiteX12" fmla="*/ 79381 w 457200"/>
              <a:gd name="connsiteY12" fmla="*/ 147809 h 447675"/>
              <a:gd name="connsiteX13" fmla="*/ 0 w 457200"/>
              <a:gd name="connsiteY13" fmla="*/ 227181 h 447675"/>
              <a:gd name="connsiteX14" fmla="*/ 79372 w 457200"/>
              <a:gd name="connsiteY14" fmla="*/ 306553 h 447675"/>
              <a:gd name="connsiteX15" fmla="*/ 136836 w 457200"/>
              <a:gd name="connsiteY15" fmla="*/ 281826 h 447675"/>
              <a:gd name="connsiteX16" fmla="*/ 305772 w 457200"/>
              <a:gd name="connsiteY16" fmla="*/ 364550 h 447675"/>
              <a:gd name="connsiteX17" fmla="*/ 304781 w 457200"/>
              <a:gd name="connsiteY17" fmla="*/ 376409 h 447675"/>
              <a:gd name="connsiteX18" fmla="*/ 384153 w 457200"/>
              <a:gd name="connsiteY18" fmla="*/ 455781 h 447675"/>
              <a:gd name="connsiteX19" fmla="*/ 463525 w 457200"/>
              <a:gd name="connsiteY19" fmla="*/ 376409 h 447675"/>
              <a:gd name="connsiteX20" fmla="*/ 384162 w 457200"/>
              <a:gd name="connsiteY20" fmla="*/ 297037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447675">
                <a:moveTo>
                  <a:pt x="384162" y="297037"/>
                </a:moveTo>
                <a:cubicBezTo>
                  <a:pt x="361521" y="297037"/>
                  <a:pt x="341157" y="306562"/>
                  <a:pt x="326698" y="321783"/>
                </a:cubicBezTo>
                <a:lnTo>
                  <a:pt x="157753" y="239049"/>
                </a:lnTo>
                <a:cubicBezTo>
                  <a:pt x="158334" y="235182"/>
                  <a:pt x="158734" y="231238"/>
                  <a:pt x="158734" y="227181"/>
                </a:cubicBezTo>
                <a:cubicBezTo>
                  <a:pt x="158734" y="223237"/>
                  <a:pt x="158353" y="219389"/>
                  <a:pt x="157801" y="215608"/>
                </a:cubicBezTo>
                <a:lnTo>
                  <a:pt x="326498" y="133798"/>
                </a:lnTo>
                <a:cubicBezTo>
                  <a:pt x="340966" y="149123"/>
                  <a:pt x="361417" y="158744"/>
                  <a:pt x="384162" y="158744"/>
                </a:cubicBezTo>
                <a:cubicBezTo>
                  <a:pt x="428006" y="158744"/>
                  <a:pt x="463534" y="123206"/>
                  <a:pt x="463534" y="79372"/>
                </a:cubicBezTo>
                <a:cubicBezTo>
                  <a:pt x="463534" y="35528"/>
                  <a:pt x="428006" y="0"/>
                  <a:pt x="384162" y="0"/>
                </a:cubicBezTo>
                <a:cubicBezTo>
                  <a:pt x="340319" y="0"/>
                  <a:pt x="304790" y="35528"/>
                  <a:pt x="304790" y="79372"/>
                </a:cubicBezTo>
                <a:cubicBezTo>
                  <a:pt x="304790" y="83315"/>
                  <a:pt x="305172" y="87154"/>
                  <a:pt x="305724" y="90945"/>
                </a:cubicBezTo>
                <a:lnTo>
                  <a:pt x="137046" y="172755"/>
                </a:lnTo>
                <a:cubicBezTo>
                  <a:pt x="122577" y="157429"/>
                  <a:pt x="102127" y="147809"/>
                  <a:pt x="79381" y="147809"/>
                </a:cubicBezTo>
                <a:cubicBezTo>
                  <a:pt x="35528" y="147809"/>
                  <a:pt x="0" y="183347"/>
                  <a:pt x="0" y="227181"/>
                </a:cubicBezTo>
                <a:cubicBezTo>
                  <a:pt x="0" y="271024"/>
                  <a:pt x="35528" y="306553"/>
                  <a:pt x="79372" y="306553"/>
                </a:cubicBezTo>
                <a:cubicBezTo>
                  <a:pt x="102013" y="306553"/>
                  <a:pt x="122377" y="297028"/>
                  <a:pt x="136836" y="281826"/>
                </a:cubicBezTo>
                <a:lnTo>
                  <a:pt x="305772" y="364550"/>
                </a:lnTo>
                <a:cubicBezTo>
                  <a:pt x="305181" y="368417"/>
                  <a:pt x="304781" y="372361"/>
                  <a:pt x="304781" y="376409"/>
                </a:cubicBezTo>
                <a:cubicBezTo>
                  <a:pt x="304781" y="420262"/>
                  <a:pt x="340309" y="455781"/>
                  <a:pt x="384153" y="455781"/>
                </a:cubicBezTo>
                <a:cubicBezTo>
                  <a:pt x="427996" y="455781"/>
                  <a:pt x="463525" y="420262"/>
                  <a:pt x="463525" y="376409"/>
                </a:cubicBezTo>
                <a:cubicBezTo>
                  <a:pt x="463534" y="332565"/>
                  <a:pt x="428006" y="297037"/>
                  <a:pt x="384162" y="29703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5FCDD5-DEFA-4667-B738-BE4FA7643400}"/>
              </a:ext>
            </a:extLst>
          </p:cNvPr>
          <p:cNvSpPr/>
          <p:nvPr/>
        </p:nvSpPr>
        <p:spPr>
          <a:xfrm>
            <a:off x="9934432" y="6084208"/>
            <a:ext cx="359453" cy="335489"/>
          </a:xfrm>
          <a:custGeom>
            <a:avLst/>
            <a:gdLst>
              <a:gd name="connsiteX0" fmla="*/ 0 w 571500"/>
              <a:gd name="connsiteY0" fmla="*/ 57150 h 533400"/>
              <a:gd name="connsiteX1" fmla="*/ 0 w 571500"/>
              <a:gd name="connsiteY1" fmla="*/ 371475 h 533400"/>
              <a:gd name="connsiteX2" fmla="*/ 57150 w 571500"/>
              <a:gd name="connsiteY2" fmla="*/ 428625 h 533400"/>
              <a:gd name="connsiteX3" fmla="*/ 133350 w 571500"/>
              <a:gd name="connsiteY3" fmla="*/ 428625 h 533400"/>
              <a:gd name="connsiteX4" fmla="*/ 133350 w 571500"/>
              <a:gd name="connsiteY4" fmla="*/ 523875 h 533400"/>
              <a:gd name="connsiteX5" fmla="*/ 139436 w 571500"/>
              <a:gd name="connsiteY5" fmla="*/ 532762 h 533400"/>
              <a:gd name="connsiteX6" fmla="*/ 142875 w 571500"/>
              <a:gd name="connsiteY6" fmla="*/ 533400 h 533400"/>
              <a:gd name="connsiteX7" fmla="*/ 149924 w 571500"/>
              <a:gd name="connsiteY7" fmla="*/ 530285 h 533400"/>
              <a:gd name="connsiteX8" fmla="*/ 242335 w 571500"/>
              <a:gd name="connsiteY8" fmla="*/ 428625 h 533400"/>
              <a:gd name="connsiteX9" fmla="*/ 514350 w 571500"/>
              <a:gd name="connsiteY9" fmla="*/ 428625 h 533400"/>
              <a:gd name="connsiteX10" fmla="*/ 571500 w 571500"/>
              <a:gd name="connsiteY10" fmla="*/ 371475 h 533400"/>
              <a:gd name="connsiteX11" fmla="*/ 571500 w 571500"/>
              <a:gd name="connsiteY11" fmla="*/ 57150 h 533400"/>
              <a:gd name="connsiteX12" fmla="*/ 514350 w 571500"/>
              <a:gd name="connsiteY12" fmla="*/ 0 h 533400"/>
              <a:gd name="connsiteX13" fmla="*/ 57150 w 571500"/>
              <a:gd name="connsiteY13" fmla="*/ 0 h 533400"/>
              <a:gd name="connsiteX14" fmla="*/ 0 w 571500"/>
              <a:gd name="connsiteY14" fmla="*/ 57150 h 533400"/>
              <a:gd name="connsiteX15" fmla="*/ 381000 w 571500"/>
              <a:gd name="connsiteY15" fmla="*/ 209550 h 533400"/>
              <a:gd name="connsiteX16" fmla="*/ 419100 w 571500"/>
              <a:gd name="connsiteY16" fmla="*/ 171450 h 533400"/>
              <a:gd name="connsiteX17" fmla="*/ 457200 w 571500"/>
              <a:gd name="connsiteY17" fmla="*/ 209550 h 533400"/>
              <a:gd name="connsiteX18" fmla="*/ 419100 w 571500"/>
              <a:gd name="connsiteY18" fmla="*/ 247650 h 533400"/>
              <a:gd name="connsiteX19" fmla="*/ 381000 w 571500"/>
              <a:gd name="connsiteY19" fmla="*/ 209550 h 533400"/>
              <a:gd name="connsiteX20" fmla="*/ 247650 w 571500"/>
              <a:gd name="connsiteY20" fmla="*/ 209550 h 533400"/>
              <a:gd name="connsiteX21" fmla="*/ 285750 w 571500"/>
              <a:gd name="connsiteY21" fmla="*/ 171450 h 533400"/>
              <a:gd name="connsiteX22" fmla="*/ 323850 w 571500"/>
              <a:gd name="connsiteY22" fmla="*/ 209550 h 533400"/>
              <a:gd name="connsiteX23" fmla="*/ 285750 w 571500"/>
              <a:gd name="connsiteY23" fmla="*/ 247650 h 533400"/>
              <a:gd name="connsiteX24" fmla="*/ 247650 w 571500"/>
              <a:gd name="connsiteY24" fmla="*/ 209550 h 533400"/>
              <a:gd name="connsiteX25" fmla="*/ 114300 w 571500"/>
              <a:gd name="connsiteY25" fmla="*/ 209550 h 533400"/>
              <a:gd name="connsiteX26" fmla="*/ 152400 w 571500"/>
              <a:gd name="connsiteY26" fmla="*/ 171450 h 533400"/>
              <a:gd name="connsiteX27" fmla="*/ 190500 w 571500"/>
              <a:gd name="connsiteY27" fmla="*/ 209550 h 533400"/>
              <a:gd name="connsiteX28" fmla="*/ 152400 w 571500"/>
              <a:gd name="connsiteY28" fmla="*/ 247650 h 533400"/>
              <a:gd name="connsiteX29" fmla="*/ 114300 w 571500"/>
              <a:gd name="connsiteY29" fmla="*/ 2095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500" h="533400">
                <a:moveTo>
                  <a:pt x="0" y="57150"/>
                </a:moveTo>
                <a:lnTo>
                  <a:pt x="0" y="371475"/>
                </a:lnTo>
                <a:cubicBezTo>
                  <a:pt x="0" y="402450"/>
                  <a:pt x="26175" y="428625"/>
                  <a:pt x="57150" y="428625"/>
                </a:cubicBezTo>
                <a:lnTo>
                  <a:pt x="133350" y="428625"/>
                </a:lnTo>
                <a:lnTo>
                  <a:pt x="133350" y="523875"/>
                </a:lnTo>
                <a:cubicBezTo>
                  <a:pt x="133350" y="527809"/>
                  <a:pt x="135769" y="531343"/>
                  <a:pt x="139436" y="532762"/>
                </a:cubicBezTo>
                <a:cubicBezTo>
                  <a:pt x="140560" y="533200"/>
                  <a:pt x="141722" y="533400"/>
                  <a:pt x="142875" y="533400"/>
                </a:cubicBezTo>
                <a:cubicBezTo>
                  <a:pt x="145504" y="533400"/>
                  <a:pt x="148076" y="532314"/>
                  <a:pt x="149924" y="530285"/>
                </a:cubicBezTo>
                <a:lnTo>
                  <a:pt x="242335" y="428625"/>
                </a:lnTo>
                <a:lnTo>
                  <a:pt x="514350" y="428625"/>
                </a:lnTo>
                <a:cubicBezTo>
                  <a:pt x="545325" y="428625"/>
                  <a:pt x="571500" y="402450"/>
                  <a:pt x="571500" y="371475"/>
                </a:cubicBezTo>
                <a:lnTo>
                  <a:pt x="571500" y="57150"/>
                </a:lnTo>
                <a:cubicBezTo>
                  <a:pt x="571500" y="26175"/>
                  <a:pt x="545325" y="0"/>
                  <a:pt x="514350" y="0"/>
                </a:cubicBezTo>
                <a:lnTo>
                  <a:pt x="57150" y="0"/>
                </a:lnTo>
                <a:cubicBezTo>
                  <a:pt x="26175" y="0"/>
                  <a:pt x="0" y="26175"/>
                  <a:pt x="0" y="57150"/>
                </a:cubicBezTo>
                <a:close/>
                <a:moveTo>
                  <a:pt x="381000" y="209550"/>
                </a:moveTo>
                <a:cubicBezTo>
                  <a:pt x="381000" y="188538"/>
                  <a:pt x="398088" y="171450"/>
                  <a:pt x="419100" y="171450"/>
                </a:cubicBezTo>
                <a:cubicBezTo>
                  <a:pt x="440112" y="171450"/>
                  <a:pt x="457200" y="188538"/>
                  <a:pt x="457200" y="209550"/>
                </a:cubicBezTo>
                <a:cubicBezTo>
                  <a:pt x="457200" y="230562"/>
                  <a:pt x="440112" y="247650"/>
                  <a:pt x="419100" y="247650"/>
                </a:cubicBezTo>
                <a:cubicBezTo>
                  <a:pt x="398088" y="247650"/>
                  <a:pt x="381000" y="230562"/>
                  <a:pt x="381000" y="209550"/>
                </a:cubicBezTo>
                <a:close/>
                <a:moveTo>
                  <a:pt x="247650" y="209550"/>
                </a:moveTo>
                <a:cubicBezTo>
                  <a:pt x="247650" y="188538"/>
                  <a:pt x="264738" y="171450"/>
                  <a:pt x="285750" y="171450"/>
                </a:cubicBezTo>
                <a:cubicBezTo>
                  <a:pt x="306762" y="171450"/>
                  <a:pt x="323850" y="188538"/>
                  <a:pt x="323850" y="209550"/>
                </a:cubicBezTo>
                <a:cubicBezTo>
                  <a:pt x="323850" y="230562"/>
                  <a:pt x="306762" y="247650"/>
                  <a:pt x="285750" y="247650"/>
                </a:cubicBezTo>
                <a:cubicBezTo>
                  <a:pt x="264738" y="247650"/>
                  <a:pt x="247650" y="230562"/>
                  <a:pt x="247650" y="209550"/>
                </a:cubicBezTo>
                <a:close/>
                <a:moveTo>
                  <a:pt x="114300" y="209550"/>
                </a:moveTo>
                <a:cubicBezTo>
                  <a:pt x="114300" y="188538"/>
                  <a:pt x="131388" y="171450"/>
                  <a:pt x="152400" y="171450"/>
                </a:cubicBezTo>
                <a:cubicBezTo>
                  <a:pt x="173412" y="171450"/>
                  <a:pt x="190500" y="188538"/>
                  <a:pt x="190500" y="209550"/>
                </a:cubicBezTo>
                <a:cubicBezTo>
                  <a:pt x="190500" y="230562"/>
                  <a:pt x="173412" y="247650"/>
                  <a:pt x="152400" y="247650"/>
                </a:cubicBezTo>
                <a:cubicBezTo>
                  <a:pt x="131388" y="247650"/>
                  <a:pt x="114300" y="230562"/>
                  <a:pt x="114300" y="20955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D75AF6-F875-4895-A16E-0343BA23D03C}"/>
              </a:ext>
            </a:extLst>
          </p:cNvPr>
          <p:cNvSpPr/>
          <p:nvPr/>
        </p:nvSpPr>
        <p:spPr>
          <a:xfrm>
            <a:off x="10517895" y="6084207"/>
            <a:ext cx="387468" cy="335490"/>
          </a:xfrm>
          <a:custGeom>
            <a:avLst/>
            <a:gdLst>
              <a:gd name="connsiteX0" fmla="*/ 1084679 w 1083096"/>
              <a:gd name="connsiteY0" fmla="*/ 292912 h 937803"/>
              <a:gd name="connsiteX1" fmla="*/ 791761 w 1083096"/>
              <a:gd name="connsiteY1" fmla="*/ 0 h 937803"/>
              <a:gd name="connsiteX2" fmla="*/ 542336 w 1083096"/>
              <a:gd name="connsiteY2" fmla="*/ 139942 h 937803"/>
              <a:gd name="connsiteX3" fmla="*/ 292881 w 1083096"/>
              <a:gd name="connsiteY3" fmla="*/ 0 h 937803"/>
              <a:gd name="connsiteX4" fmla="*/ 0 w 1083096"/>
              <a:gd name="connsiteY4" fmla="*/ 292912 h 937803"/>
              <a:gd name="connsiteX5" fmla="*/ 100541 w 1083096"/>
              <a:gd name="connsiteY5" fmla="*/ 513445 h 937803"/>
              <a:gd name="connsiteX6" fmla="*/ 515607 w 1083096"/>
              <a:gd name="connsiteY6" fmla="*/ 928529 h 937803"/>
              <a:gd name="connsiteX7" fmla="*/ 542336 w 1083096"/>
              <a:gd name="connsiteY7" fmla="*/ 939600 h 937803"/>
              <a:gd name="connsiteX8" fmla="*/ 569066 w 1083096"/>
              <a:gd name="connsiteY8" fmla="*/ 928529 h 937803"/>
              <a:gd name="connsiteX9" fmla="*/ 984132 w 1083096"/>
              <a:gd name="connsiteY9" fmla="*/ 513445 h 937803"/>
              <a:gd name="connsiteX10" fmla="*/ 1084679 w 1083096"/>
              <a:gd name="connsiteY10" fmla="*/ 292912 h 93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096" h="937803">
                <a:moveTo>
                  <a:pt x="1084679" y="292912"/>
                </a:moveTo>
                <a:cubicBezTo>
                  <a:pt x="1084679" y="131138"/>
                  <a:pt x="953534" y="0"/>
                  <a:pt x="791761" y="0"/>
                </a:cubicBezTo>
                <a:cubicBezTo>
                  <a:pt x="686126" y="0"/>
                  <a:pt x="593874" y="56101"/>
                  <a:pt x="542336" y="139942"/>
                </a:cubicBezTo>
                <a:cubicBezTo>
                  <a:pt x="490806" y="56101"/>
                  <a:pt x="398514" y="0"/>
                  <a:pt x="292881" y="0"/>
                </a:cubicBezTo>
                <a:cubicBezTo>
                  <a:pt x="131108" y="0"/>
                  <a:pt x="0" y="131138"/>
                  <a:pt x="0" y="292912"/>
                </a:cubicBezTo>
                <a:cubicBezTo>
                  <a:pt x="0" y="380988"/>
                  <a:pt x="39029" y="459786"/>
                  <a:pt x="100541" y="513445"/>
                </a:cubicBezTo>
                <a:lnTo>
                  <a:pt x="515607" y="928529"/>
                </a:lnTo>
                <a:cubicBezTo>
                  <a:pt x="522695" y="935617"/>
                  <a:pt x="532309" y="939600"/>
                  <a:pt x="542336" y="939600"/>
                </a:cubicBezTo>
                <a:cubicBezTo>
                  <a:pt x="552364" y="939600"/>
                  <a:pt x="561977" y="935617"/>
                  <a:pt x="569066" y="928529"/>
                </a:cubicBezTo>
                <a:lnTo>
                  <a:pt x="984132" y="513445"/>
                </a:lnTo>
                <a:cubicBezTo>
                  <a:pt x="1045646" y="459786"/>
                  <a:pt x="1084679" y="380988"/>
                  <a:pt x="1084679" y="292912"/>
                </a:cubicBezTo>
                <a:close/>
              </a:path>
            </a:pathLst>
          </a:custGeom>
          <a:solidFill>
            <a:schemeClr val="accent1"/>
          </a:solidFill>
          <a:ln w="21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D9E948-2055-46BB-B8CE-4DB4EFDC08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5" b="2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610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/>
      <p:bldP spid="40" grpId="0" animBg="1"/>
      <p:bldP spid="43" grpId="0" animBg="1"/>
      <p:bldP spid="4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21972-5C2F-4B31-BEB2-D3F32671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FLOWCHART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94BE323-438B-4D13-AB8A-CFC75466F97E}"/>
              </a:ext>
            </a:extLst>
          </p:cNvPr>
          <p:cNvSpPr/>
          <p:nvPr/>
        </p:nvSpPr>
        <p:spPr>
          <a:xfrm>
            <a:off x="0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48B47AB-5253-4084-BD19-5BD3EA35C451}"/>
              </a:ext>
            </a:extLst>
          </p:cNvPr>
          <p:cNvSpPr/>
          <p:nvPr/>
        </p:nvSpPr>
        <p:spPr>
          <a:xfrm>
            <a:off x="0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753804-DF60-4D55-9EEF-1E7D219F344B}"/>
              </a:ext>
            </a:extLst>
          </p:cNvPr>
          <p:cNvSpPr/>
          <p:nvPr/>
        </p:nvSpPr>
        <p:spPr>
          <a:xfrm>
            <a:off x="0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840D5E-88D4-43F3-B2FC-D427E31A59EC}"/>
              </a:ext>
            </a:extLst>
          </p:cNvPr>
          <p:cNvSpPr/>
          <p:nvPr/>
        </p:nvSpPr>
        <p:spPr>
          <a:xfrm>
            <a:off x="0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F6E62D-EC96-46B8-9972-F7BCC54B9BFD}"/>
              </a:ext>
            </a:extLst>
          </p:cNvPr>
          <p:cNvSpPr/>
          <p:nvPr/>
        </p:nvSpPr>
        <p:spPr>
          <a:xfrm>
            <a:off x="0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310A4B3-3554-4224-8FAA-B6CEB9AB6E80}"/>
              </a:ext>
            </a:extLst>
          </p:cNvPr>
          <p:cNvSpPr/>
          <p:nvPr/>
        </p:nvSpPr>
        <p:spPr>
          <a:xfrm>
            <a:off x="94880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1D50B8-DCFD-4B36-A753-6B41DE7A6119}"/>
              </a:ext>
            </a:extLst>
          </p:cNvPr>
          <p:cNvSpPr/>
          <p:nvPr/>
        </p:nvSpPr>
        <p:spPr>
          <a:xfrm>
            <a:off x="94880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E0C3242-AABD-4B4C-AFFD-0F5E20308F67}"/>
              </a:ext>
            </a:extLst>
          </p:cNvPr>
          <p:cNvSpPr/>
          <p:nvPr/>
        </p:nvSpPr>
        <p:spPr>
          <a:xfrm>
            <a:off x="94880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4E67A1-2228-4300-95B0-3F0D80B637F1}"/>
              </a:ext>
            </a:extLst>
          </p:cNvPr>
          <p:cNvSpPr/>
          <p:nvPr/>
        </p:nvSpPr>
        <p:spPr>
          <a:xfrm>
            <a:off x="94880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A7C34-F7E5-4290-9BDE-476A599AC039}"/>
              </a:ext>
            </a:extLst>
          </p:cNvPr>
          <p:cNvSpPr/>
          <p:nvPr/>
        </p:nvSpPr>
        <p:spPr>
          <a:xfrm>
            <a:off x="94880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FDB1C72-CCFA-4A2D-A4F0-7BC45225BC90}"/>
              </a:ext>
            </a:extLst>
          </p:cNvPr>
          <p:cNvSpPr/>
          <p:nvPr/>
        </p:nvSpPr>
        <p:spPr>
          <a:xfrm>
            <a:off x="94880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C42053-FD73-47BC-8DB9-0CA2107A2BA8}"/>
              </a:ext>
            </a:extLst>
          </p:cNvPr>
          <p:cNvSpPr/>
          <p:nvPr/>
        </p:nvSpPr>
        <p:spPr>
          <a:xfrm>
            <a:off x="1897606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60F54FB-499C-4DD0-B86A-EB0BCB6089F0}"/>
              </a:ext>
            </a:extLst>
          </p:cNvPr>
          <p:cNvSpPr/>
          <p:nvPr/>
        </p:nvSpPr>
        <p:spPr>
          <a:xfrm>
            <a:off x="1897606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1A78674-CC6F-4F36-9712-8F2296D167FF}"/>
              </a:ext>
            </a:extLst>
          </p:cNvPr>
          <p:cNvSpPr/>
          <p:nvPr/>
        </p:nvSpPr>
        <p:spPr>
          <a:xfrm>
            <a:off x="1897606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4A1E86F-8C31-46FD-9606-D7FDD4B45F25}"/>
              </a:ext>
            </a:extLst>
          </p:cNvPr>
          <p:cNvSpPr/>
          <p:nvPr/>
        </p:nvSpPr>
        <p:spPr>
          <a:xfrm>
            <a:off x="1897606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E41F72E-DBB0-450D-B85F-8F120A5E7324}"/>
              </a:ext>
            </a:extLst>
          </p:cNvPr>
          <p:cNvSpPr/>
          <p:nvPr/>
        </p:nvSpPr>
        <p:spPr>
          <a:xfrm>
            <a:off x="1897606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113A9DB-05CA-4C1B-AA17-ACD0E189661C}"/>
              </a:ext>
            </a:extLst>
          </p:cNvPr>
          <p:cNvSpPr/>
          <p:nvPr/>
        </p:nvSpPr>
        <p:spPr>
          <a:xfrm>
            <a:off x="1897606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E871F6E-0156-4F52-9537-121C90CF9719}"/>
              </a:ext>
            </a:extLst>
          </p:cNvPr>
          <p:cNvSpPr/>
          <p:nvPr/>
        </p:nvSpPr>
        <p:spPr>
          <a:xfrm>
            <a:off x="1897606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F652FC-1D09-4D22-A31D-F06C0BB7C13D}"/>
              </a:ext>
            </a:extLst>
          </p:cNvPr>
          <p:cNvSpPr/>
          <p:nvPr/>
        </p:nvSpPr>
        <p:spPr>
          <a:xfrm>
            <a:off x="2846409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0BD236-2F7B-4AD8-A03D-2C0AB7983795}"/>
              </a:ext>
            </a:extLst>
          </p:cNvPr>
          <p:cNvSpPr/>
          <p:nvPr/>
        </p:nvSpPr>
        <p:spPr>
          <a:xfrm>
            <a:off x="2846409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1F61128-66A1-4747-8F7A-37E0C4AC6EBA}"/>
              </a:ext>
            </a:extLst>
          </p:cNvPr>
          <p:cNvSpPr/>
          <p:nvPr/>
        </p:nvSpPr>
        <p:spPr>
          <a:xfrm>
            <a:off x="2846409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EE84A3-9EA7-4B36-831E-C9413FA11564}"/>
              </a:ext>
            </a:extLst>
          </p:cNvPr>
          <p:cNvSpPr/>
          <p:nvPr/>
        </p:nvSpPr>
        <p:spPr>
          <a:xfrm>
            <a:off x="2846409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E4C0F4-658B-4CCF-85D7-6ECEBFF53D64}"/>
              </a:ext>
            </a:extLst>
          </p:cNvPr>
          <p:cNvSpPr/>
          <p:nvPr/>
        </p:nvSpPr>
        <p:spPr>
          <a:xfrm>
            <a:off x="2846409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1B0EA9-0282-4EA9-8269-9ED4752A20DC}"/>
              </a:ext>
            </a:extLst>
          </p:cNvPr>
          <p:cNvSpPr/>
          <p:nvPr/>
        </p:nvSpPr>
        <p:spPr>
          <a:xfrm>
            <a:off x="2846409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016A87-7FFF-4CA0-92A7-92AC49F419C9}"/>
              </a:ext>
            </a:extLst>
          </p:cNvPr>
          <p:cNvSpPr/>
          <p:nvPr/>
        </p:nvSpPr>
        <p:spPr>
          <a:xfrm>
            <a:off x="3795212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F4989A5-F99D-4EB0-887A-5FD6AFAD2EBE}"/>
              </a:ext>
            </a:extLst>
          </p:cNvPr>
          <p:cNvSpPr/>
          <p:nvPr/>
        </p:nvSpPr>
        <p:spPr>
          <a:xfrm>
            <a:off x="3795212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D07B7C3-2279-49D2-9237-F643B3E06760}"/>
              </a:ext>
            </a:extLst>
          </p:cNvPr>
          <p:cNvSpPr/>
          <p:nvPr/>
        </p:nvSpPr>
        <p:spPr>
          <a:xfrm>
            <a:off x="3795212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1057EC-2C6D-4135-B2A8-6EA78A715C7C}"/>
              </a:ext>
            </a:extLst>
          </p:cNvPr>
          <p:cNvSpPr/>
          <p:nvPr/>
        </p:nvSpPr>
        <p:spPr>
          <a:xfrm>
            <a:off x="3795212" y="548723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D14BB1-6881-435C-9F07-061B808C49B0}"/>
              </a:ext>
            </a:extLst>
          </p:cNvPr>
          <p:cNvSpPr/>
          <p:nvPr/>
        </p:nvSpPr>
        <p:spPr>
          <a:xfrm>
            <a:off x="3795212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2318EA2-98C6-4050-9D54-2E327F83C9ED}"/>
              </a:ext>
            </a:extLst>
          </p:cNvPr>
          <p:cNvSpPr/>
          <p:nvPr/>
        </p:nvSpPr>
        <p:spPr>
          <a:xfrm>
            <a:off x="3795212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734D56-C608-42AC-928C-3F7BEBD91EA7}"/>
              </a:ext>
            </a:extLst>
          </p:cNvPr>
          <p:cNvSpPr/>
          <p:nvPr/>
        </p:nvSpPr>
        <p:spPr>
          <a:xfrm>
            <a:off x="3795212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4B1BF44-CDC9-4C21-B660-3EC40618361A}"/>
              </a:ext>
            </a:extLst>
          </p:cNvPr>
          <p:cNvSpPr/>
          <p:nvPr/>
        </p:nvSpPr>
        <p:spPr>
          <a:xfrm>
            <a:off x="3795212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1FC0EEB-FC35-46F8-A333-00D41681E8BD}"/>
              </a:ext>
            </a:extLst>
          </p:cNvPr>
          <p:cNvSpPr/>
          <p:nvPr/>
        </p:nvSpPr>
        <p:spPr>
          <a:xfrm>
            <a:off x="3795212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0B1725-4760-4230-A7F6-8D741E6C3695}"/>
              </a:ext>
            </a:extLst>
          </p:cNvPr>
          <p:cNvSpPr/>
          <p:nvPr/>
        </p:nvSpPr>
        <p:spPr>
          <a:xfrm>
            <a:off x="4744015" y="658160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4E2D78-6AC2-4B6E-872A-D4EE19470B64}"/>
              </a:ext>
            </a:extLst>
          </p:cNvPr>
          <p:cNvSpPr/>
          <p:nvPr/>
        </p:nvSpPr>
        <p:spPr>
          <a:xfrm>
            <a:off x="4744015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93051D3-4E86-443A-B7EF-EE85B7DF2EB8}"/>
              </a:ext>
            </a:extLst>
          </p:cNvPr>
          <p:cNvSpPr/>
          <p:nvPr/>
        </p:nvSpPr>
        <p:spPr>
          <a:xfrm>
            <a:off x="4744015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F3E2-E439-47D2-B34D-14690D359A93}"/>
              </a:ext>
            </a:extLst>
          </p:cNvPr>
          <p:cNvSpPr/>
          <p:nvPr/>
        </p:nvSpPr>
        <p:spPr>
          <a:xfrm>
            <a:off x="4744015" y="5487238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0D0D6DE-5675-4338-96B0-0B374FFB28A0}"/>
              </a:ext>
            </a:extLst>
          </p:cNvPr>
          <p:cNvSpPr/>
          <p:nvPr/>
        </p:nvSpPr>
        <p:spPr>
          <a:xfrm>
            <a:off x="4744015" y="5121911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4963C4-8027-4BEB-8BF2-34E647E542BC}"/>
              </a:ext>
            </a:extLst>
          </p:cNvPr>
          <p:cNvSpPr/>
          <p:nvPr/>
        </p:nvSpPr>
        <p:spPr>
          <a:xfrm>
            <a:off x="5692818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7D955AC-348E-4532-B46D-4A3BCE6018C6}"/>
              </a:ext>
            </a:extLst>
          </p:cNvPr>
          <p:cNvSpPr/>
          <p:nvPr/>
        </p:nvSpPr>
        <p:spPr>
          <a:xfrm>
            <a:off x="5692818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8E7AA4E-8462-4337-B0E9-A8F106336C4E}"/>
              </a:ext>
            </a:extLst>
          </p:cNvPr>
          <p:cNvSpPr/>
          <p:nvPr/>
        </p:nvSpPr>
        <p:spPr>
          <a:xfrm>
            <a:off x="5692818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E345B51-B14A-445D-9709-C8BAB301E78D}"/>
              </a:ext>
            </a:extLst>
          </p:cNvPr>
          <p:cNvSpPr/>
          <p:nvPr/>
        </p:nvSpPr>
        <p:spPr>
          <a:xfrm>
            <a:off x="5692818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89E2B0-C9F2-4218-B56A-4CCA37E89096}"/>
              </a:ext>
            </a:extLst>
          </p:cNvPr>
          <p:cNvSpPr/>
          <p:nvPr/>
        </p:nvSpPr>
        <p:spPr>
          <a:xfrm>
            <a:off x="5692818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1098318-1CC6-489D-B31F-8BBDECCED918}"/>
              </a:ext>
            </a:extLst>
          </p:cNvPr>
          <p:cNvSpPr/>
          <p:nvPr/>
        </p:nvSpPr>
        <p:spPr>
          <a:xfrm>
            <a:off x="5692818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426949-8BAA-4AA9-A545-DD7B9AB90D9D}"/>
              </a:ext>
            </a:extLst>
          </p:cNvPr>
          <p:cNvSpPr/>
          <p:nvPr/>
        </p:nvSpPr>
        <p:spPr>
          <a:xfrm>
            <a:off x="6641621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CF7639-2EC0-40A2-9D41-9EFA3F3DB453}"/>
              </a:ext>
            </a:extLst>
          </p:cNvPr>
          <p:cNvSpPr/>
          <p:nvPr/>
        </p:nvSpPr>
        <p:spPr>
          <a:xfrm>
            <a:off x="6641621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9270D6-8A15-4B6D-AA26-0424BCAE6981}"/>
              </a:ext>
            </a:extLst>
          </p:cNvPr>
          <p:cNvSpPr/>
          <p:nvPr/>
        </p:nvSpPr>
        <p:spPr>
          <a:xfrm>
            <a:off x="6641621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8163E8C-A950-40C8-906C-E3AEE7463C29}"/>
              </a:ext>
            </a:extLst>
          </p:cNvPr>
          <p:cNvSpPr/>
          <p:nvPr/>
        </p:nvSpPr>
        <p:spPr>
          <a:xfrm>
            <a:off x="6641621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43C98E4-D11F-4584-8D8D-6789E867719F}"/>
              </a:ext>
            </a:extLst>
          </p:cNvPr>
          <p:cNvSpPr/>
          <p:nvPr/>
        </p:nvSpPr>
        <p:spPr>
          <a:xfrm>
            <a:off x="7590424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E3158C9-6FC2-4966-932B-B4859C93D96F}"/>
              </a:ext>
            </a:extLst>
          </p:cNvPr>
          <p:cNvSpPr/>
          <p:nvPr/>
        </p:nvSpPr>
        <p:spPr>
          <a:xfrm>
            <a:off x="7590424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EF51FAE-3CA3-4ACD-983E-4F9DE624E5AD}"/>
              </a:ext>
            </a:extLst>
          </p:cNvPr>
          <p:cNvSpPr/>
          <p:nvPr/>
        </p:nvSpPr>
        <p:spPr>
          <a:xfrm>
            <a:off x="7590424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152D38-831C-4A11-BAE0-EB8B08FD07D4}"/>
              </a:ext>
            </a:extLst>
          </p:cNvPr>
          <p:cNvSpPr/>
          <p:nvPr/>
        </p:nvSpPr>
        <p:spPr>
          <a:xfrm>
            <a:off x="7590424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758C28E-4F1D-4ED2-AF23-FB9D61223A72}"/>
              </a:ext>
            </a:extLst>
          </p:cNvPr>
          <p:cNvSpPr/>
          <p:nvPr/>
        </p:nvSpPr>
        <p:spPr>
          <a:xfrm>
            <a:off x="7590424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AB6CB0C-2336-4F55-B4C3-A71AFFE0C530}"/>
              </a:ext>
            </a:extLst>
          </p:cNvPr>
          <p:cNvSpPr/>
          <p:nvPr/>
        </p:nvSpPr>
        <p:spPr>
          <a:xfrm>
            <a:off x="7590424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3996FAB-D787-4395-8EDF-DA5A56521C1B}"/>
              </a:ext>
            </a:extLst>
          </p:cNvPr>
          <p:cNvSpPr/>
          <p:nvPr/>
        </p:nvSpPr>
        <p:spPr>
          <a:xfrm>
            <a:off x="7590424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10555C1-F845-4D36-818E-02464ED7D1C4}"/>
              </a:ext>
            </a:extLst>
          </p:cNvPr>
          <p:cNvSpPr/>
          <p:nvPr/>
        </p:nvSpPr>
        <p:spPr>
          <a:xfrm>
            <a:off x="8539227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6D4FA6A-0786-4DAB-B7E1-605E358120A6}"/>
              </a:ext>
            </a:extLst>
          </p:cNvPr>
          <p:cNvSpPr/>
          <p:nvPr/>
        </p:nvSpPr>
        <p:spPr>
          <a:xfrm>
            <a:off x="8539227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4A3E782-CF84-439C-9F70-40C65E4B0633}"/>
              </a:ext>
            </a:extLst>
          </p:cNvPr>
          <p:cNvSpPr/>
          <p:nvPr/>
        </p:nvSpPr>
        <p:spPr>
          <a:xfrm>
            <a:off x="8539227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5718FCE-156D-4707-9D78-47AF86BE9ED0}"/>
              </a:ext>
            </a:extLst>
          </p:cNvPr>
          <p:cNvSpPr/>
          <p:nvPr/>
        </p:nvSpPr>
        <p:spPr>
          <a:xfrm>
            <a:off x="8539227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B33B263-D0A0-4B21-878E-3A0AA89D449A}"/>
              </a:ext>
            </a:extLst>
          </p:cNvPr>
          <p:cNvSpPr/>
          <p:nvPr/>
        </p:nvSpPr>
        <p:spPr>
          <a:xfrm>
            <a:off x="8539227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3436D32-8246-46F6-911F-E4972B985155}"/>
              </a:ext>
            </a:extLst>
          </p:cNvPr>
          <p:cNvSpPr/>
          <p:nvPr/>
        </p:nvSpPr>
        <p:spPr>
          <a:xfrm>
            <a:off x="8539227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3B275A7-9FEB-4029-9F79-5B25BF3CA5A9}"/>
              </a:ext>
            </a:extLst>
          </p:cNvPr>
          <p:cNvSpPr/>
          <p:nvPr/>
        </p:nvSpPr>
        <p:spPr>
          <a:xfrm>
            <a:off x="9488030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B255BDC-EB98-46A5-A0AD-6D657E57B249}"/>
              </a:ext>
            </a:extLst>
          </p:cNvPr>
          <p:cNvSpPr/>
          <p:nvPr/>
        </p:nvSpPr>
        <p:spPr>
          <a:xfrm>
            <a:off x="9488030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E2A465E-BF6D-4B90-98E3-BA21D22EF581}"/>
              </a:ext>
            </a:extLst>
          </p:cNvPr>
          <p:cNvSpPr/>
          <p:nvPr/>
        </p:nvSpPr>
        <p:spPr>
          <a:xfrm>
            <a:off x="9488030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C54F802-4F93-46EE-BBF0-88CC7C4F807F}"/>
              </a:ext>
            </a:extLst>
          </p:cNvPr>
          <p:cNvSpPr/>
          <p:nvPr/>
        </p:nvSpPr>
        <p:spPr>
          <a:xfrm>
            <a:off x="9488030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35DEC9F-2FFA-46C5-BF76-50FF024E56D5}"/>
              </a:ext>
            </a:extLst>
          </p:cNvPr>
          <p:cNvSpPr/>
          <p:nvPr/>
        </p:nvSpPr>
        <p:spPr>
          <a:xfrm>
            <a:off x="9488030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7B0FF2-11B0-4053-8320-F75048818650}"/>
              </a:ext>
            </a:extLst>
          </p:cNvPr>
          <p:cNvSpPr/>
          <p:nvPr/>
        </p:nvSpPr>
        <p:spPr>
          <a:xfrm>
            <a:off x="9488030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581EA5-AA6B-46AF-9910-28E2710FF512}"/>
              </a:ext>
            </a:extLst>
          </p:cNvPr>
          <p:cNvSpPr/>
          <p:nvPr/>
        </p:nvSpPr>
        <p:spPr>
          <a:xfrm>
            <a:off x="1043683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606D14F-AA85-4ECA-A65C-BB0FF89DB89A}"/>
              </a:ext>
            </a:extLst>
          </p:cNvPr>
          <p:cNvSpPr/>
          <p:nvPr/>
        </p:nvSpPr>
        <p:spPr>
          <a:xfrm>
            <a:off x="1043683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74CA70-4A17-481F-8C07-4BF16A4847A3}"/>
              </a:ext>
            </a:extLst>
          </p:cNvPr>
          <p:cNvSpPr/>
          <p:nvPr/>
        </p:nvSpPr>
        <p:spPr>
          <a:xfrm>
            <a:off x="1043683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30C1FB5-59B9-47B3-9522-21C0A54E93A6}"/>
              </a:ext>
            </a:extLst>
          </p:cNvPr>
          <p:cNvSpPr/>
          <p:nvPr/>
        </p:nvSpPr>
        <p:spPr>
          <a:xfrm>
            <a:off x="1043683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7EC2EB7-ECFE-4830-A93C-764F1602AACF}"/>
              </a:ext>
            </a:extLst>
          </p:cNvPr>
          <p:cNvSpPr/>
          <p:nvPr/>
        </p:nvSpPr>
        <p:spPr>
          <a:xfrm>
            <a:off x="1043683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851389-E66B-4EB8-BCDF-13618F4A9A8C}"/>
              </a:ext>
            </a:extLst>
          </p:cNvPr>
          <p:cNvSpPr/>
          <p:nvPr/>
        </p:nvSpPr>
        <p:spPr>
          <a:xfrm>
            <a:off x="1043683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138FF57-2D94-483B-9A41-1D40F0A44F07}"/>
              </a:ext>
            </a:extLst>
          </p:cNvPr>
          <p:cNvSpPr/>
          <p:nvPr/>
        </p:nvSpPr>
        <p:spPr>
          <a:xfrm>
            <a:off x="11385636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75772C3-0239-4774-B0CB-07B9B8AC7EA8}"/>
              </a:ext>
            </a:extLst>
          </p:cNvPr>
          <p:cNvSpPr/>
          <p:nvPr/>
        </p:nvSpPr>
        <p:spPr>
          <a:xfrm>
            <a:off x="11385636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0C2888C-597E-4ED5-85D9-7A2E430BCD6F}"/>
              </a:ext>
            </a:extLst>
          </p:cNvPr>
          <p:cNvSpPr/>
          <p:nvPr/>
        </p:nvSpPr>
        <p:spPr>
          <a:xfrm>
            <a:off x="11385636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EC7715D-6C9B-40F1-9A46-3E9776C41187}"/>
              </a:ext>
            </a:extLst>
          </p:cNvPr>
          <p:cNvSpPr/>
          <p:nvPr/>
        </p:nvSpPr>
        <p:spPr>
          <a:xfrm>
            <a:off x="5692818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FA330AA-7D86-4985-A71F-3DA169634A21}"/>
              </a:ext>
            </a:extLst>
          </p:cNvPr>
          <p:cNvSpPr/>
          <p:nvPr/>
        </p:nvSpPr>
        <p:spPr>
          <a:xfrm>
            <a:off x="9488030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CFC417B-EBEE-435D-826E-FE564C6A7D73}"/>
              </a:ext>
            </a:extLst>
          </p:cNvPr>
          <p:cNvSpPr/>
          <p:nvPr/>
        </p:nvSpPr>
        <p:spPr>
          <a:xfrm>
            <a:off x="7590424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56FF076-8CE7-414B-8FA8-8CE689D02DEA}"/>
              </a:ext>
            </a:extLst>
          </p:cNvPr>
          <p:cNvSpPr/>
          <p:nvPr/>
        </p:nvSpPr>
        <p:spPr>
          <a:xfrm>
            <a:off x="7590424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CC1E5D-0979-4AA6-92E2-A23005B34A69}"/>
              </a:ext>
            </a:extLst>
          </p:cNvPr>
          <p:cNvSpPr txBox="1"/>
          <p:nvPr/>
        </p:nvSpPr>
        <p:spPr>
          <a:xfrm>
            <a:off x="1844106" y="3163146"/>
            <a:ext cx="91082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ACA4B65-1582-44CE-85C7-DE25CD8C6372}"/>
              </a:ext>
            </a:extLst>
          </p:cNvPr>
          <p:cNvSpPr txBox="1"/>
          <p:nvPr/>
        </p:nvSpPr>
        <p:spPr>
          <a:xfrm>
            <a:off x="1169628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817DFBD-113B-4AF5-AA0E-7F7556CB27E9}"/>
              </a:ext>
            </a:extLst>
          </p:cNvPr>
          <p:cNvSpPr txBox="1"/>
          <p:nvPr/>
        </p:nvSpPr>
        <p:spPr>
          <a:xfrm>
            <a:off x="3720873" y="2378046"/>
            <a:ext cx="95250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02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88365C3-C382-4947-B20A-48F6643F7325}"/>
              </a:ext>
            </a:extLst>
          </p:cNvPr>
          <p:cNvSpPr txBox="1"/>
          <p:nvPr/>
        </p:nvSpPr>
        <p:spPr>
          <a:xfrm>
            <a:off x="3067234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74D4A98-62F6-4E71-A890-E0D4F213D269}"/>
              </a:ext>
            </a:extLst>
          </p:cNvPr>
          <p:cNvSpPr txBox="1"/>
          <p:nvPr/>
        </p:nvSpPr>
        <p:spPr>
          <a:xfrm>
            <a:off x="5611933" y="3163146"/>
            <a:ext cx="9605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10DF9F4-5C49-4C3B-93CA-B7117DD1258A}"/>
              </a:ext>
            </a:extLst>
          </p:cNvPr>
          <p:cNvSpPr txBox="1"/>
          <p:nvPr/>
        </p:nvSpPr>
        <p:spPr>
          <a:xfrm>
            <a:off x="4962301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2FDDD8E-550B-4A3C-B5D8-BC743E43D414}"/>
              </a:ext>
            </a:extLst>
          </p:cNvPr>
          <p:cNvSpPr txBox="1"/>
          <p:nvPr/>
        </p:nvSpPr>
        <p:spPr>
          <a:xfrm>
            <a:off x="9408216" y="3163146"/>
            <a:ext cx="96853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05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4614D96-9367-4185-BA90-B1CC30FB4AD0}"/>
              </a:ext>
            </a:extLst>
          </p:cNvPr>
          <p:cNvSpPr txBox="1"/>
          <p:nvPr/>
        </p:nvSpPr>
        <p:spPr>
          <a:xfrm>
            <a:off x="8762592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21B227-7374-4BD2-8FB9-6E1AC23CFA2F}"/>
              </a:ext>
            </a:extLst>
          </p:cNvPr>
          <p:cNvSpPr txBox="1"/>
          <p:nvPr/>
        </p:nvSpPr>
        <p:spPr>
          <a:xfrm>
            <a:off x="7499788" y="2378046"/>
            <a:ext cx="9749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04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739C6EC-C0B7-40B6-A5E1-7D644E4F5CB0}"/>
              </a:ext>
            </a:extLst>
          </p:cNvPr>
          <p:cNvSpPr txBox="1"/>
          <p:nvPr/>
        </p:nvSpPr>
        <p:spPr>
          <a:xfrm>
            <a:off x="6857370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C74081A9-1C04-47CA-B446-31FD8B307732}"/>
              </a:ext>
            </a:extLst>
          </p:cNvPr>
          <p:cNvSpPr/>
          <p:nvPr/>
        </p:nvSpPr>
        <p:spPr>
          <a:xfrm>
            <a:off x="2102453" y="2560668"/>
            <a:ext cx="394129" cy="567929"/>
          </a:xfrm>
          <a:custGeom>
            <a:avLst/>
            <a:gdLst>
              <a:gd name="connsiteX0" fmla="*/ 1254657 w 1364581"/>
              <a:gd name="connsiteY0" fmla="*/ 1253421 h 1966323"/>
              <a:gd name="connsiteX1" fmla="*/ 1364430 w 1364581"/>
              <a:gd name="connsiteY1" fmla="*/ 893020 h 1966323"/>
              <a:gd name="connsiteX2" fmla="*/ 1311363 w 1364581"/>
              <a:gd name="connsiteY2" fmla="*/ 642998 h 1966323"/>
              <a:gd name="connsiteX3" fmla="*/ 1038598 w 1364581"/>
              <a:gd name="connsiteY3" fmla="*/ 374327 h 1966323"/>
              <a:gd name="connsiteX4" fmla="*/ 836943 w 1364581"/>
              <a:gd name="connsiteY4" fmla="*/ 204058 h 1966323"/>
              <a:gd name="connsiteX5" fmla="*/ 827694 w 1364581"/>
              <a:gd name="connsiteY5" fmla="*/ 191625 h 1966323"/>
              <a:gd name="connsiteX6" fmla="*/ 757343 w 1364581"/>
              <a:gd name="connsiteY6" fmla="*/ 65326 h 1966323"/>
              <a:gd name="connsiteX7" fmla="*/ 676984 w 1364581"/>
              <a:gd name="connsiteY7" fmla="*/ 129 h 1966323"/>
              <a:gd name="connsiteX8" fmla="*/ 606481 w 1364581"/>
              <a:gd name="connsiteY8" fmla="*/ 75636 h 1966323"/>
              <a:gd name="connsiteX9" fmla="*/ 606481 w 1364581"/>
              <a:gd name="connsiteY9" fmla="*/ 1426571 h 1966323"/>
              <a:gd name="connsiteX10" fmla="*/ 379050 w 1364581"/>
              <a:gd name="connsiteY10" fmla="*/ 1364407 h 1966323"/>
              <a:gd name="connsiteX11" fmla="*/ 0 w 1364581"/>
              <a:gd name="connsiteY11" fmla="*/ 1667648 h 1966323"/>
              <a:gd name="connsiteX12" fmla="*/ 379050 w 1364581"/>
              <a:gd name="connsiteY12" fmla="*/ 1970888 h 1966323"/>
              <a:gd name="connsiteX13" fmla="*/ 758101 w 1364581"/>
              <a:gd name="connsiteY13" fmla="*/ 1667648 h 1966323"/>
              <a:gd name="connsiteX14" fmla="*/ 758101 w 1364581"/>
              <a:gd name="connsiteY14" fmla="*/ 784005 h 1966323"/>
              <a:gd name="connsiteX15" fmla="*/ 1109556 w 1364581"/>
              <a:gd name="connsiteY15" fmla="*/ 1197170 h 1966323"/>
              <a:gd name="connsiteX16" fmla="*/ 1080294 w 1364581"/>
              <a:gd name="connsiteY16" fmla="*/ 1238562 h 1966323"/>
              <a:gd name="connsiteX17" fmla="*/ 1087117 w 1364581"/>
              <a:gd name="connsiteY17" fmla="*/ 1345455 h 1966323"/>
              <a:gd name="connsiteX18" fmla="*/ 1194009 w 1364581"/>
              <a:gd name="connsiteY18" fmla="*/ 1338632 h 1966323"/>
              <a:gd name="connsiteX19" fmla="*/ 1249653 w 1364581"/>
              <a:gd name="connsiteY19" fmla="*/ 1260396 h 1966323"/>
              <a:gd name="connsiteX20" fmla="*/ 1254657 w 1364581"/>
              <a:gd name="connsiteY20" fmla="*/ 1253421 h 196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64581" h="1966323">
                <a:moveTo>
                  <a:pt x="1254657" y="1253421"/>
                </a:moveTo>
                <a:cubicBezTo>
                  <a:pt x="1315911" y="1150926"/>
                  <a:pt x="1356546" y="1021291"/>
                  <a:pt x="1364430" y="893020"/>
                </a:cubicBezTo>
                <a:cubicBezTo>
                  <a:pt x="1369433" y="810690"/>
                  <a:pt x="1351087" y="724267"/>
                  <a:pt x="1311363" y="642998"/>
                </a:cubicBezTo>
                <a:cubicBezTo>
                  <a:pt x="1249047" y="515334"/>
                  <a:pt x="1142003" y="443618"/>
                  <a:pt x="1038598" y="374327"/>
                </a:cubicBezTo>
                <a:cubicBezTo>
                  <a:pt x="961423" y="322625"/>
                  <a:pt x="888494" y="273803"/>
                  <a:pt x="836943" y="204058"/>
                </a:cubicBezTo>
                <a:lnTo>
                  <a:pt x="827694" y="191625"/>
                </a:lnTo>
                <a:cubicBezTo>
                  <a:pt x="797219" y="150688"/>
                  <a:pt x="762801" y="104292"/>
                  <a:pt x="757343" y="65326"/>
                </a:cubicBezTo>
                <a:cubicBezTo>
                  <a:pt x="751884" y="25904"/>
                  <a:pt x="716102" y="-2145"/>
                  <a:pt x="676984" y="129"/>
                </a:cubicBezTo>
                <a:cubicBezTo>
                  <a:pt x="637260" y="2858"/>
                  <a:pt x="606481" y="35760"/>
                  <a:pt x="606481" y="75636"/>
                </a:cubicBezTo>
                <a:lnTo>
                  <a:pt x="606481" y="1426571"/>
                </a:lnTo>
                <a:cubicBezTo>
                  <a:pt x="542952" y="1388060"/>
                  <a:pt x="464716" y="1364407"/>
                  <a:pt x="379050" y="1364407"/>
                </a:cubicBezTo>
                <a:cubicBezTo>
                  <a:pt x="170118" y="1364407"/>
                  <a:pt x="0" y="1500410"/>
                  <a:pt x="0" y="1667648"/>
                </a:cubicBezTo>
                <a:cubicBezTo>
                  <a:pt x="0" y="1834885"/>
                  <a:pt x="170118" y="1970888"/>
                  <a:pt x="379050" y="1970888"/>
                </a:cubicBezTo>
                <a:cubicBezTo>
                  <a:pt x="587983" y="1970888"/>
                  <a:pt x="758101" y="1834885"/>
                  <a:pt x="758101" y="1667648"/>
                </a:cubicBezTo>
                <a:lnTo>
                  <a:pt x="758101" y="784005"/>
                </a:lnTo>
                <a:cubicBezTo>
                  <a:pt x="871968" y="827520"/>
                  <a:pt x="1058309" y="938354"/>
                  <a:pt x="1109556" y="1197170"/>
                </a:cubicBezTo>
                <a:cubicBezTo>
                  <a:pt x="1100004" y="1211271"/>
                  <a:pt x="1090907" y="1226433"/>
                  <a:pt x="1080294" y="1238562"/>
                </a:cubicBezTo>
                <a:cubicBezTo>
                  <a:pt x="1052547" y="1269948"/>
                  <a:pt x="1055580" y="1317860"/>
                  <a:pt x="1087117" y="1345455"/>
                </a:cubicBezTo>
                <a:cubicBezTo>
                  <a:pt x="1118350" y="1373353"/>
                  <a:pt x="1166262" y="1370017"/>
                  <a:pt x="1194009" y="1338632"/>
                </a:cubicBezTo>
                <a:cubicBezTo>
                  <a:pt x="1214326" y="1315585"/>
                  <a:pt x="1232369" y="1288597"/>
                  <a:pt x="1249653" y="1260396"/>
                </a:cubicBezTo>
                <a:cubicBezTo>
                  <a:pt x="1251473" y="1258273"/>
                  <a:pt x="1253145" y="1255999"/>
                  <a:pt x="1254657" y="1253421"/>
                </a:cubicBezTo>
                <a:close/>
              </a:path>
            </a:pathLst>
          </a:custGeom>
          <a:solidFill>
            <a:schemeClr val="tx1"/>
          </a:solidFill>
          <a:ln w="47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06581B6-3A66-4171-91D7-C9612B6E1D4C}"/>
              </a:ext>
            </a:extLst>
          </p:cNvPr>
          <p:cNvGrpSpPr/>
          <p:nvPr/>
        </p:nvGrpSpPr>
        <p:grpSpPr>
          <a:xfrm>
            <a:off x="5967956" y="2560668"/>
            <a:ext cx="248469" cy="567929"/>
            <a:chOff x="10604195" y="418423"/>
            <a:chExt cx="1109084" cy="2535050"/>
          </a:xfrm>
          <a:solidFill>
            <a:schemeClr val="tx1"/>
          </a:solidFill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92071BC-9926-4B96-9C54-ED5C64166D54}"/>
                </a:ext>
              </a:extLst>
            </p:cNvPr>
            <p:cNvSpPr/>
            <p:nvPr/>
          </p:nvSpPr>
          <p:spPr>
            <a:xfrm>
              <a:off x="10604195" y="418423"/>
              <a:ext cx="1109084" cy="1109084"/>
            </a:xfrm>
            <a:custGeom>
              <a:avLst/>
              <a:gdLst>
                <a:gd name="connsiteX0" fmla="*/ 871423 w 1109083"/>
                <a:gd name="connsiteY0" fmla="*/ 792203 h 1109083"/>
                <a:gd name="connsiteX1" fmla="*/ 1109084 w 1109083"/>
                <a:gd name="connsiteY1" fmla="*/ 792203 h 1109083"/>
                <a:gd name="connsiteX2" fmla="*/ 1109084 w 1109083"/>
                <a:gd name="connsiteY2" fmla="*/ 633762 h 1109083"/>
                <a:gd name="connsiteX3" fmla="*/ 871423 w 1109083"/>
                <a:gd name="connsiteY3" fmla="*/ 633762 h 1109083"/>
                <a:gd name="connsiteX4" fmla="*/ 792203 w 1109083"/>
                <a:gd name="connsiteY4" fmla="*/ 554542 h 1109083"/>
                <a:gd name="connsiteX5" fmla="*/ 871423 w 1109083"/>
                <a:gd name="connsiteY5" fmla="*/ 475322 h 1109083"/>
                <a:gd name="connsiteX6" fmla="*/ 1101004 w 1109083"/>
                <a:gd name="connsiteY6" fmla="*/ 475322 h 1109083"/>
                <a:gd name="connsiteX7" fmla="*/ 554542 w 1109083"/>
                <a:gd name="connsiteY7" fmla="*/ 0 h 1109083"/>
                <a:gd name="connsiteX8" fmla="*/ 8080 w 1109083"/>
                <a:gd name="connsiteY8" fmla="*/ 475322 h 1109083"/>
                <a:gd name="connsiteX9" fmla="*/ 237661 w 1109083"/>
                <a:gd name="connsiteY9" fmla="*/ 475322 h 1109083"/>
                <a:gd name="connsiteX10" fmla="*/ 316881 w 1109083"/>
                <a:gd name="connsiteY10" fmla="*/ 554542 h 1109083"/>
                <a:gd name="connsiteX11" fmla="*/ 237661 w 1109083"/>
                <a:gd name="connsiteY11" fmla="*/ 633762 h 1109083"/>
                <a:gd name="connsiteX12" fmla="*/ 0 w 1109083"/>
                <a:gd name="connsiteY12" fmla="*/ 633762 h 1109083"/>
                <a:gd name="connsiteX13" fmla="*/ 0 w 1109083"/>
                <a:gd name="connsiteY13" fmla="*/ 792203 h 1109083"/>
                <a:gd name="connsiteX14" fmla="*/ 237661 w 1109083"/>
                <a:gd name="connsiteY14" fmla="*/ 792203 h 1109083"/>
                <a:gd name="connsiteX15" fmla="*/ 316881 w 1109083"/>
                <a:gd name="connsiteY15" fmla="*/ 871423 h 1109083"/>
                <a:gd name="connsiteX16" fmla="*/ 237661 w 1109083"/>
                <a:gd name="connsiteY16" fmla="*/ 950643 h 1109083"/>
                <a:gd name="connsiteX17" fmla="*/ 0 w 1109083"/>
                <a:gd name="connsiteY17" fmla="*/ 950643 h 1109083"/>
                <a:gd name="connsiteX18" fmla="*/ 0 w 1109083"/>
                <a:gd name="connsiteY18" fmla="*/ 1109084 h 1109083"/>
                <a:gd name="connsiteX19" fmla="*/ 1109084 w 1109083"/>
                <a:gd name="connsiteY19" fmla="*/ 1109084 h 1109083"/>
                <a:gd name="connsiteX20" fmla="*/ 1109084 w 1109083"/>
                <a:gd name="connsiteY20" fmla="*/ 950643 h 1109083"/>
                <a:gd name="connsiteX21" fmla="*/ 871423 w 1109083"/>
                <a:gd name="connsiteY21" fmla="*/ 950643 h 1109083"/>
                <a:gd name="connsiteX22" fmla="*/ 792203 w 1109083"/>
                <a:gd name="connsiteY22" fmla="*/ 871423 h 1109083"/>
                <a:gd name="connsiteX23" fmla="*/ 871423 w 1109083"/>
                <a:gd name="connsiteY23" fmla="*/ 792203 h 1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09083" h="1109083">
                  <a:moveTo>
                    <a:pt x="871423" y="792203"/>
                  </a:moveTo>
                  <a:lnTo>
                    <a:pt x="1109084" y="792203"/>
                  </a:lnTo>
                  <a:lnTo>
                    <a:pt x="1109084" y="633762"/>
                  </a:lnTo>
                  <a:lnTo>
                    <a:pt x="871423" y="633762"/>
                  </a:lnTo>
                  <a:cubicBezTo>
                    <a:pt x="827694" y="633762"/>
                    <a:pt x="792203" y="598272"/>
                    <a:pt x="792203" y="554542"/>
                  </a:cubicBezTo>
                  <a:cubicBezTo>
                    <a:pt x="792203" y="510812"/>
                    <a:pt x="827694" y="475322"/>
                    <a:pt x="871423" y="475322"/>
                  </a:cubicBezTo>
                  <a:lnTo>
                    <a:pt x="1101004" y="475322"/>
                  </a:lnTo>
                  <a:cubicBezTo>
                    <a:pt x="1062186" y="207240"/>
                    <a:pt x="833081" y="0"/>
                    <a:pt x="554542" y="0"/>
                  </a:cubicBezTo>
                  <a:cubicBezTo>
                    <a:pt x="276003" y="0"/>
                    <a:pt x="46898" y="207240"/>
                    <a:pt x="8080" y="475322"/>
                  </a:cubicBezTo>
                  <a:lnTo>
                    <a:pt x="237661" y="475322"/>
                  </a:lnTo>
                  <a:cubicBezTo>
                    <a:pt x="281390" y="475322"/>
                    <a:pt x="316881" y="510812"/>
                    <a:pt x="316881" y="554542"/>
                  </a:cubicBezTo>
                  <a:cubicBezTo>
                    <a:pt x="316881" y="598272"/>
                    <a:pt x="281390" y="633762"/>
                    <a:pt x="237661" y="633762"/>
                  </a:cubicBezTo>
                  <a:lnTo>
                    <a:pt x="0" y="633762"/>
                  </a:lnTo>
                  <a:lnTo>
                    <a:pt x="0" y="792203"/>
                  </a:lnTo>
                  <a:lnTo>
                    <a:pt x="237661" y="792203"/>
                  </a:lnTo>
                  <a:cubicBezTo>
                    <a:pt x="281390" y="792203"/>
                    <a:pt x="316881" y="827694"/>
                    <a:pt x="316881" y="871423"/>
                  </a:cubicBezTo>
                  <a:cubicBezTo>
                    <a:pt x="316881" y="915153"/>
                    <a:pt x="281390" y="950643"/>
                    <a:pt x="237661" y="950643"/>
                  </a:cubicBezTo>
                  <a:lnTo>
                    <a:pt x="0" y="950643"/>
                  </a:lnTo>
                  <a:lnTo>
                    <a:pt x="0" y="1109084"/>
                  </a:lnTo>
                  <a:lnTo>
                    <a:pt x="1109084" y="1109084"/>
                  </a:lnTo>
                  <a:lnTo>
                    <a:pt x="1109084" y="950643"/>
                  </a:lnTo>
                  <a:lnTo>
                    <a:pt x="871423" y="950643"/>
                  </a:lnTo>
                  <a:cubicBezTo>
                    <a:pt x="827694" y="950643"/>
                    <a:pt x="792203" y="915153"/>
                    <a:pt x="792203" y="871423"/>
                  </a:cubicBezTo>
                  <a:cubicBezTo>
                    <a:pt x="792203" y="827694"/>
                    <a:pt x="827694" y="792203"/>
                    <a:pt x="871423" y="792203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A26DBC2-4C36-42CD-8FE4-EBEE64E6B246}"/>
                </a:ext>
              </a:extLst>
            </p:cNvPr>
            <p:cNvSpPr/>
            <p:nvPr/>
          </p:nvSpPr>
          <p:spPr>
            <a:xfrm>
              <a:off x="10612117" y="1685948"/>
              <a:ext cx="1089279" cy="1267525"/>
            </a:xfrm>
            <a:custGeom>
              <a:avLst/>
              <a:gdLst>
                <a:gd name="connsiteX0" fmla="*/ 1093240 w 1089278"/>
                <a:gd name="connsiteY0" fmla="*/ 0 h 1267524"/>
                <a:gd name="connsiteX1" fmla="*/ 0 w 1089278"/>
                <a:gd name="connsiteY1" fmla="*/ 0 h 1267524"/>
                <a:gd name="connsiteX2" fmla="*/ 467400 w 1089278"/>
                <a:gd name="connsiteY2" fmla="*/ 468034 h 1267524"/>
                <a:gd name="connsiteX3" fmla="*/ 467400 w 1089278"/>
                <a:gd name="connsiteY3" fmla="*/ 950643 h 1267524"/>
                <a:gd name="connsiteX4" fmla="*/ 388179 w 1089278"/>
                <a:gd name="connsiteY4" fmla="*/ 950643 h 1267524"/>
                <a:gd name="connsiteX5" fmla="*/ 150519 w 1089278"/>
                <a:gd name="connsiteY5" fmla="*/ 1188304 h 1267524"/>
                <a:gd name="connsiteX6" fmla="*/ 150519 w 1089278"/>
                <a:gd name="connsiteY6" fmla="*/ 1267525 h 1267524"/>
                <a:gd name="connsiteX7" fmla="*/ 942721 w 1089278"/>
                <a:gd name="connsiteY7" fmla="*/ 1267525 h 1267524"/>
                <a:gd name="connsiteX8" fmla="*/ 942721 w 1089278"/>
                <a:gd name="connsiteY8" fmla="*/ 1188304 h 1267524"/>
                <a:gd name="connsiteX9" fmla="*/ 705061 w 1089278"/>
                <a:gd name="connsiteY9" fmla="*/ 950643 h 1267524"/>
                <a:gd name="connsiteX10" fmla="*/ 625840 w 1089278"/>
                <a:gd name="connsiteY10" fmla="*/ 950643 h 1267524"/>
                <a:gd name="connsiteX11" fmla="*/ 625840 w 1089278"/>
                <a:gd name="connsiteY11" fmla="*/ 468034 h 1267524"/>
                <a:gd name="connsiteX12" fmla="*/ 1093240 w 1089278"/>
                <a:gd name="connsiteY12" fmla="*/ 0 h 126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9278" h="1267524">
                  <a:moveTo>
                    <a:pt x="1093240" y="0"/>
                  </a:moveTo>
                  <a:lnTo>
                    <a:pt x="0" y="0"/>
                  </a:lnTo>
                  <a:cubicBezTo>
                    <a:pt x="35015" y="242414"/>
                    <a:pt x="225461" y="433018"/>
                    <a:pt x="467400" y="468034"/>
                  </a:cubicBezTo>
                  <a:lnTo>
                    <a:pt x="467400" y="950643"/>
                  </a:lnTo>
                  <a:lnTo>
                    <a:pt x="388179" y="950643"/>
                  </a:lnTo>
                  <a:cubicBezTo>
                    <a:pt x="257149" y="950643"/>
                    <a:pt x="150519" y="1057274"/>
                    <a:pt x="150519" y="1188304"/>
                  </a:cubicBezTo>
                  <a:lnTo>
                    <a:pt x="150519" y="1267525"/>
                  </a:lnTo>
                  <a:lnTo>
                    <a:pt x="942721" y="1267525"/>
                  </a:lnTo>
                  <a:lnTo>
                    <a:pt x="942721" y="1188304"/>
                  </a:lnTo>
                  <a:cubicBezTo>
                    <a:pt x="942721" y="1057274"/>
                    <a:pt x="836091" y="950643"/>
                    <a:pt x="705061" y="950643"/>
                  </a:cubicBezTo>
                  <a:lnTo>
                    <a:pt x="625840" y="950643"/>
                  </a:lnTo>
                  <a:lnTo>
                    <a:pt x="625840" y="468034"/>
                  </a:lnTo>
                  <a:cubicBezTo>
                    <a:pt x="867779" y="433018"/>
                    <a:pt x="1058225" y="242414"/>
                    <a:pt x="1093240" y="0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2B4D6C6-A5C6-450A-BB62-9D7128B25499}"/>
              </a:ext>
            </a:extLst>
          </p:cNvPr>
          <p:cNvGrpSpPr/>
          <p:nvPr/>
        </p:nvGrpSpPr>
        <p:grpSpPr>
          <a:xfrm>
            <a:off x="3988751" y="1813011"/>
            <a:ext cx="416745" cy="565035"/>
            <a:chOff x="9666994" y="863051"/>
            <a:chExt cx="1134156" cy="1537722"/>
          </a:xfrm>
          <a:solidFill>
            <a:schemeClr val="tx1"/>
          </a:solidFill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77846D0-DFDA-44ED-8A5A-654B995068CB}"/>
                </a:ext>
              </a:extLst>
            </p:cNvPr>
            <p:cNvSpPr/>
            <p:nvPr/>
          </p:nvSpPr>
          <p:spPr>
            <a:xfrm>
              <a:off x="9666994" y="1654989"/>
              <a:ext cx="983353" cy="745784"/>
            </a:xfrm>
            <a:custGeom>
              <a:avLst/>
              <a:gdLst>
                <a:gd name="connsiteX0" fmla="*/ 65944 w 983352"/>
                <a:gd name="connsiteY0" fmla="*/ 543139 h 745784"/>
                <a:gd name="connsiteX1" fmla="*/ 384906 w 983352"/>
                <a:gd name="connsiteY1" fmla="*/ 543139 h 745784"/>
                <a:gd name="connsiteX2" fmla="*/ 663741 w 983352"/>
                <a:gd name="connsiteY2" fmla="*/ 255165 h 745784"/>
                <a:gd name="connsiteX3" fmla="*/ 855121 w 983352"/>
                <a:gd name="connsiteY3" fmla="*/ 255165 h 745784"/>
                <a:gd name="connsiteX4" fmla="*/ 855121 w 983352"/>
                <a:gd name="connsiteY4" fmla="*/ 446533 h 745784"/>
                <a:gd name="connsiteX5" fmla="*/ 640083 w 983352"/>
                <a:gd name="connsiteY5" fmla="*/ 670734 h 745784"/>
                <a:gd name="connsiteX6" fmla="*/ 640083 w 983352"/>
                <a:gd name="connsiteY6" fmla="*/ 734519 h 745784"/>
                <a:gd name="connsiteX7" fmla="*/ 703869 w 983352"/>
                <a:gd name="connsiteY7" fmla="*/ 734519 h 745784"/>
                <a:gd name="connsiteX8" fmla="*/ 918907 w 983352"/>
                <a:gd name="connsiteY8" fmla="*/ 510330 h 745784"/>
                <a:gd name="connsiteX9" fmla="*/ 918907 w 983352"/>
                <a:gd name="connsiteY9" fmla="*/ 191368 h 745784"/>
                <a:gd name="connsiteX10" fmla="*/ 599956 w 983352"/>
                <a:gd name="connsiteY10" fmla="*/ 191368 h 745784"/>
                <a:gd name="connsiteX11" fmla="*/ 321109 w 983352"/>
                <a:gd name="connsiteY11" fmla="*/ 479354 h 745784"/>
                <a:gd name="connsiteX12" fmla="*/ 129741 w 983352"/>
                <a:gd name="connsiteY12" fmla="*/ 479354 h 745784"/>
                <a:gd name="connsiteX13" fmla="*/ 129741 w 983352"/>
                <a:gd name="connsiteY13" fmla="*/ 287974 h 745784"/>
                <a:gd name="connsiteX14" fmla="*/ 258874 w 983352"/>
                <a:gd name="connsiteY14" fmla="*/ 149690 h 745784"/>
                <a:gd name="connsiteX15" fmla="*/ 344779 w 983352"/>
                <a:gd name="connsiteY15" fmla="*/ 127583 h 745784"/>
                <a:gd name="connsiteX16" fmla="*/ 217196 w 983352"/>
                <a:gd name="connsiteY16" fmla="*/ 0 h 745784"/>
                <a:gd name="connsiteX17" fmla="*/ 195077 w 983352"/>
                <a:gd name="connsiteY17" fmla="*/ 85905 h 745784"/>
                <a:gd name="connsiteX18" fmla="*/ 65944 w 983352"/>
                <a:gd name="connsiteY18" fmla="*/ 224189 h 745784"/>
                <a:gd name="connsiteX19" fmla="*/ 65944 w 983352"/>
                <a:gd name="connsiteY19" fmla="*/ 543139 h 74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352" h="745784">
                  <a:moveTo>
                    <a:pt x="65944" y="543139"/>
                  </a:moveTo>
                  <a:cubicBezTo>
                    <a:pt x="153881" y="631076"/>
                    <a:pt x="296981" y="631076"/>
                    <a:pt x="384906" y="543139"/>
                  </a:cubicBezTo>
                  <a:lnTo>
                    <a:pt x="663741" y="255165"/>
                  </a:lnTo>
                  <a:cubicBezTo>
                    <a:pt x="716508" y="202398"/>
                    <a:pt x="802354" y="202398"/>
                    <a:pt x="855121" y="255165"/>
                  </a:cubicBezTo>
                  <a:cubicBezTo>
                    <a:pt x="907888" y="307920"/>
                    <a:pt x="907888" y="393778"/>
                    <a:pt x="855121" y="446533"/>
                  </a:cubicBezTo>
                  <a:lnTo>
                    <a:pt x="640083" y="670734"/>
                  </a:lnTo>
                  <a:cubicBezTo>
                    <a:pt x="622451" y="688366"/>
                    <a:pt x="622451" y="716887"/>
                    <a:pt x="640083" y="734519"/>
                  </a:cubicBezTo>
                  <a:cubicBezTo>
                    <a:pt x="657704" y="752151"/>
                    <a:pt x="686237" y="752151"/>
                    <a:pt x="703869" y="734519"/>
                  </a:cubicBezTo>
                  <a:lnTo>
                    <a:pt x="918907" y="510330"/>
                  </a:lnTo>
                  <a:cubicBezTo>
                    <a:pt x="1006844" y="422393"/>
                    <a:pt x="1006844" y="279305"/>
                    <a:pt x="918907" y="191368"/>
                  </a:cubicBezTo>
                  <a:cubicBezTo>
                    <a:pt x="830981" y="103431"/>
                    <a:pt x="687881" y="103431"/>
                    <a:pt x="599956" y="191368"/>
                  </a:cubicBezTo>
                  <a:lnTo>
                    <a:pt x="321109" y="479354"/>
                  </a:lnTo>
                  <a:cubicBezTo>
                    <a:pt x="268354" y="532121"/>
                    <a:pt x="182496" y="532121"/>
                    <a:pt x="129741" y="479354"/>
                  </a:cubicBezTo>
                  <a:cubicBezTo>
                    <a:pt x="76974" y="426587"/>
                    <a:pt x="76974" y="340741"/>
                    <a:pt x="129741" y="287974"/>
                  </a:cubicBezTo>
                  <a:lnTo>
                    <a:pt x="258874" y="149690"/>
                  </a:lnTo>
                  <a:cubicBezTo>
                    <a:pt x="288711" y="157302"/>
                    <a:pt x="321426" y="150924"/>
                    <a:pt x="344779" y="127583"/>
                  </a:cubicBezTo>
                  <a:lnTo>
                    <a:pt x="217196" y="0"/>
                  </a:lnTo>
                  <a:cubicBezTo>
                    <a:pt x="193844" y="23353"/>
                    <a:pt x="187465" y="56068"/>
                    <a:pt x="195077" y="85905"/>
                  </a:cubicBezTo>
                  <a:lnTo>
                    <a:pt x="65944" y="224189"/>
                  </a:lnTo>
                  <a:cubicBezTo>
                    <a:pt x="-21981" y="312114"/>
                    <a:pt x="-21981" y="455214"/>
                    <a:pt x="65944" y="543139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E8E5FB3-6B88-48C7-9B76-3B7366743BAA}"/>
                </a:ext>
              </a:extLst>
            </p:cNvPr>
            <p:cNvSpPr/>
            <p:nvPr/>
          </p:nvSpPr>
          <p:spPr>
            <a:xfrm>
              <a:off x="10171260" y="1067634"/>
              <a:ext cx="427022" cy="427022"/>
            </a:xfrm>
            <a:custGeom>
              <a:avLst/>
              <a:gdLst>
                <a:gd name="connsiteX0" fmla="*/ 414652 w 427021"/>
                <a:gd name="connsiteY0" fmla="*/ 332178 h 427021"/>
                <a:gd name="connsiteX1" fmla="*/ 414652 w 427021"/>
                <a:gd name="connsiteY1" fmla="*/ 268380 h 427021"/>
                <a:gd name="connsiteX2" fmla="*/ 159475 w 427021"/>
                <a:gd name="connsiteY2" fmla="*/ 13215 h 427021"/>
                <a:gd name="connsiteX3" fmla="*/ 95690 w 427021"/>
                <a:gd name="connsiteY3" fmla="*/ 13215 h 427021"/>
                <a:gd name="connsiteX4" fmla="*/ 0 w 427021"/>
                <a:gd name="connsiteY4" fmla="*/ 108905 h 427021"/>
                <a:gd name="connsiteX5" fmla="*/ 318962 w 427021"/>
                <a:gd name="connsiteY5" fmla="*/ 427868 h 42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021" h="427021">
                  <a:moveTo>
                    <a:pt x="414652" y="332178"/>
                  </a:moveTo>
                  <a:cubicBezTo>
                    <a:pt x="432284" y="314546"/>
                    <a:pt x="432284" y="286012"/>
                    <a:pt x="414652" y="268380"/>
                  </a:cubicBezTo>
                  <a:lnTo>
                    <a:pt x="159475" y="13215"/>
                  </a:lnTo>
                  <a:cubicBezTo>
                    <a:pt x="141855" y="-4405"/>
                    <a:pt x="113322" y="-4405"/>
                    <a:pt x="95690" y="13215"/>
                  </a:cubicBezTo>
                  <a:lnTo>
                    <a:pt x="0" y="108905"/>
                  </a:lnTo>
                  <a:lnTo>
                    <a:pt x="318962" y="427868"/>
                  </a:ln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B4E630A-3D81-4901-B997-4C1906B160A2}"/>
                </a:ext>
              </a:extLst>
            </p:cNvPr>
            <p:cNvSpPr/>
            <p:nvPr/>
          </p:nvSpPr>
          <p:spPr>
            <a:xfrm>
              <a:off x="9908412" y="1240337"/>
              <a:ext cx="517238" cy="517238"/>
            </a:xfrm>
            <a:custGeom>
              <a:avLst/>
              <a:gdLst>
                <a:gd name="connsiteX0" fmla="*/ 167158 w 517237"/>
                <a:gd name="connsiteY0" fmla="*/ 478438 h 517237"/>
                <a:gd name="connsiteX1" fmla="*/ 358538 w 517237"/>
                <a:gd name="connsiteY1" fmla="*/ 478438 h 517237"/>
                <a:gd name="connsiteX2" fmla="*/ 518013 w 517237"/>
                <a:gd name="connsiteY2" fmla="*/ 318962 h 517237"/>
                <a:gd name="connsiteX3" fmla="*/ 199050 w 517237"/>
                <a:gd name="connsiteY3" fmla="*/ 0 h 517237"/>
                <a:gd name="connsiteX4" fmla="*/ 39575 w 517237"/>
                <a:gd name="connsiteY4" fmla="*/ 159475 h 517237"/>
                <a:gd name="connsiteX5" fmla="*/ 39575 w 517237"/>
                <a:gd name="connsiteY5" fmla="*/ 350855 h 51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237" h="517237">
                  <a:moveTo>
                    <a:pt x="167158" y="478438"/>
                  </a:moveTo>
                  <a:cubicBezTo>
                    <a:pt x="219925" y="531205"/>
                    <a:pt x="305771" y="531205"/>
                    <a:pt x="358538" y="478438"/>
                  </a:cubicBezTo>
                  <a:lnTo>
                    <a:pt x="518013" y="318962"/>
                  </a:lnTo>
                  <a:lnTo>
                    <a:pt x="199050" y="0"/>
                  </a:lnTo>
                  <a:lnTo>
                    <a:pt x="39575" y="159475"/>
                  </a:lnTo>
                  <a:cubicBezTo>
                    <a:pt x="-13192" y="212242"/>
                    <a:pt x="-13192" y="298088"/>
                    <a:pt x="39575" y="350855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7C8D47A-FDF8-465D-B2DB-7205D390B139}"/>
                </a:ext>
              </a:extLst>
            </p:cNvPr>
            <p:cNvSpPr/>
            <p:nvPr/>
          </p:nvSpPr>
          <p:spPr>
            <a:xfrm>
              <a:off x="10458330" y="863051"/>
              <a:ext cx="342820" cy="342820"/>
            </a:xfrm>
            <a:custGeom>
              <a:avLst/>
              <a:gdLst>
                <a:gd name="connsiteX0" fmla="*/ 318962 w 342820"/>
                <a:gd name="connsiteY0" fmla="*/ 26430 h 342820"/>
                <a:gd name="connsiteX1" fmla="*/ 191368 w 342820"/>
                <a:gd name="connsiteY1" fmla="*/ 26430 h 342820"/>
                <a:gd name="connsiteX2" fmla="*/ 0 w 342820"/>
                <a:gd name="connsiteY2" fmla="*/ 217798 h 342820"/>
                <a:gd name="connsiteX3" fmla="*/ 127583 w 342820"/>
                <a:gd name="connsiteY3" fmla="*/ 345381 h 342820"/>
                <a:gd name="connsiteX4" fmla="*/ 318962 w 342820"/>
                <a:gd name="connsiteY4" fmla="*/ 154001 h 342820"/>
                <a:gd name="connsiteX5" fmla="*/ 318962 w 342820"/>
                <a:gd name="connsiteY5" fmla="*/ 26430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820" h="342820">
                  <a:moveTo>
                    <a:pt x="318962" y="26430"/>
                  </a:moveTo>
                  <a:cubicBezTo>
                    <a:pt x="283722" y="-8810"/>
                    <a:pt x="226609" y="-8810"/>
                    <a:pt x="191368" y="26430"/>
                  </a:cubicBezTo>
                  <a:lnTo>
                    <a:pt x="0" y="217798"/>
                  </a:lnTo>
                  <a:lnTo>
                    <a:pt x="127583" y="345381"/>
                  </a:lnTo>
                  <a:lnTo>
                    <a:pt x="318962" y="154001"/>
                  </a:lnTo>
                  <a:cubicBezTo>
                    <a:pt x="354191" y="118772"/>
                    <a:pt x="354191" y="61659"/>
                    <a:pt x="318962" y="26430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F96847F-5136-4938-AC8F-014F677446A2}"/>
              </a:ext>
            </a:extLst>
          </p:cNvPr>
          <p:cNvGrpSpPr/>
          <p:nvPr/>
        </p:nvGrpSpPr>
        <p:grpSpPr>
          <a:xfrm>
            <a:off x="9587907" y="2559900"/>
            <a:ext cx="606610" cy="568697"/>
            <a:chOff x="9601785" y="1169962"/>
            <a:chExt cx="1588520" cy="1489237"/>
          </a:xfrm>
          <a:solidFill>
            <a:schemeClr val="tx1"/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47F3AAE-1E85-401C-9663-3201D0B39577}"/>
                </a:ext>
              </a:extLst>
            </p:cNvPr>
            <p:cNvSpPr/>
            <p:nvPr/>
          </p:nvSpPr>
          <p:spPr>
            <a:xfrm>
              <a:off x="9868243" y="1169962"/>
              <a:ext cx="1054877" cy="331976"/>
            </a:xfrm>
            <a:custGeom>
              <a:avLst/>
              <a:gdLst>
                <a:gd name="connsiteX0" fmla="*/ 131702 w 1054876"/>
                <a:gd name="connsiteY0" fmla="*/ 332352 h 331975"/>
                <a:gd name="connsiteX1" fmla="*/ 527802 w 1054876"/>
                <a:gd name="connsiteY1" fmla="*/ 186155 h 331975"/>
                <a:gd name="connsiteX2" fmla="*/ 923902 w 1054876"/>
                <a:gd name="connsiteY2" fmla="*/ 332352 h 331975"/>
                <a:gd name="connsiteX3" fmla="*/ 1055604 w 1054876"/>
                <a:gd name="connsiteY3" fmla="*/ 200650 h 331975"/>
                <a:gd name="connsiteX4" fmla="*/ 527802 w 1054876"/>
                <a:gd name="connsiteY4" fmla="*/ 0 h 331975"/>
                <a:gd name="connsiteX5" fmla="*/ 0 w 1054876"/>
                <a:gd name="connsiteY5" fmla="*/ 200650 h 3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4876" h="331975">
                  <a:moveTo>
                    <a:pt x="131702" y="332352"/>
                  </a:moveTo>
                  <a:cubicBezTo>
                    <a:pt x="237371" y="241528"/>
                    <a:pt x="377436" y="186155"/>
                    <a:pt x="527802" y="186155"/>
                  </a:cubicBezTo>
                  <a:cubicBezTo>
                    <a:pt x="678168" y="186155"/>
                    <a:pt x="818232" y="241528"/>
                    <a:pt x="923902" y="332352"/>
                  </a:cubicBezTo>
                  <a:lnTo>
                    <a:pt x="1055604" y="200650"/>
                  </a:lnTo>
                  <a:cubicBezTo>
                    <a:pt x="915794" y="76280"/>
                    <a:pt x="729203" y="0"/>
                    <a:pt x="527802" y="0"/>
                  </a:cubicBezTo>
                  <a:cubicBezTo>
                    <a:pt x="326401" y="0"/>
                    <a:pt x="139810" y="76280"/>
                    <a:pt x="0" y="20065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75756C0-63A6-4648-AAE0-9E83D7ED38FB}"/>
                </a:ext>
              </a:extLst>
            </p:cNvPr>
            <p:cNvSpPr/>
            <p:nvPr/>
          </p:nvSpPr>
          <p:spPr>
            <a:xfrm>
              <a:off x="9601785" y="1436420"/>
              <a:ext cx="331976" cy="524336"/>
            </a:xfrm>
            <a:custGeom>
              <a:avLst/>
              <a:gdLst>
                <a:gd name="connsiteX0" fmla="*/ 188239 w 331975"/>
                <a:gd name="connsiteY0" fmla="*/ 483457 h 524335"/>
                <a:gd name="connsiteX1" fmla="*/ 332267 w 331975"/>
                <a:gd name="connsiteY1" fmla="*/ 131617 h 524335"/>
                <a:gd name="connsiteX2" fmla="*/ 200650 w 331975"/>
                <a:gd name="connsiteY2" fmla="*/ 0 h 524335"/>
                <a:gd name="connsiteX3" fmla="*/ 0 w 331975"/>
                <a:gd name="connsiteY3" fmla="*/ 524699 h 524335"/>
                <a:gd name="connsiteX4" fmla="*/ 0 w 331975"/>
                <a:gd name="connsiteY4" fmla="*/ 525887 h 524335"/>
                <a:gd name="connsiteX5" fmla="*/ 139616 w 331975"/>
                <a:gd name="connsiteY5" fmla="*/ 478161 h 524335"/>
                <a:gd name="connsiteX6" fmla="*/ 188239 w 331975"/>
                <a:gd name="connsiteY6" fmla="*/ 483457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975" h="524335">
                  <a:moveTo>
                    <a:pt x="188239" y="483457"/>
                  </a:moveTo>
                  <a:cubicBezTo>
                    <a:pt x="197305" y="349452"/>
                    <a:pt x="250170" y="227627"/>
                    <a:pt x="332267" y="131617"/>
                  </a:cubicBezTo>
                  <a:lnTo>
                    <a:pt x="200650" y="0"/>
                  </a:lnTo>
                  <a:cubicBezTo>
                    <a:pt x="76280" y="139810"/>
                    <a:pt x="0" y="323298"/>
                    <a:pt x="0" y="524699"/>
                  </a:cubicBezTo>
                  <a:lnTo>
                    <a:pt x="0" y="525887"/>
                  </a:lnTo>
                  <a:cubicBezTo>
                    <a:pt x="39012" y="496352"/>
                    <a:pt x="87030" y="478161"/>
                    <a:pt x="139616" y="478161"/>
                  </a:cubicBezTo>
                  <a:cubicBezTo>
                    <a:pt x="156317" y="478161"/>
                    <a:pt x="172532" y="480100"/>
                    <a:pt x="188239" y="483457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F99318C-26B7-4AE0-AC03-ED034BE0941D}"/>
                </a:ext>
              </a:extLst>
            </p:cNvPr>
            <p:cNvSpPr/>
            <p:nvPr/>
          </p:nvSpPr>
          <p:spPr>
            <a:xfrm>
              <a:off x="10858038" y="1436420"/>
              <a:ext cx="331976" cy="524336"/>
            </a:xfrm>
            <a:custGeom>
              <a:avLst/>
              <a:gdLst>
                <a:gd name="connsiteX0" fmla="*/ 0 w 331975"/>
                <a:gd name="connsiteY0" fmla="*/ 131617 h 524335"/>
                <a:gd name="connsiteX1" fmla="*/ 144028 w 331975"/>
                <a:gd name="connsiteY1" fmla="*/ 483457 h 524335"/>
                <a:gd name="connsiteX2" fmla="*/ 192651 w 331975"/>
                <a:gd name="connsiteY2" fmla="*/ 478161 h 524335"/>
                <a:gd name="connsiteX3" fmla="*/ 332267 w 331975"/>
                <a:gd name="connsiteY3" fmla="*/ 525887 h 524335"/>
                <a:gd name="connsiteX4" fmla="*/ 332267 w 331975"/>
                <a:gd name="connsiteY4" fmla="*/ 524699 h 524335"/>
                <a:gd name="connsiteX5" fmla="*/ 131617 w 331975"/>
                <a:gd name="connsiteY5" fmla="*/ 0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75" h="524335">
                  <a:moveTo>
                    <a:pt x="0" y="131617"/>
                  </a:moveTo>
                  <a:cubicBezTo>
                    <a:pt x="82097" y="227627"/>
                    <a:pt x="134962" y="349452"/>
                    <a:pt x="144028" y="483457"/>
                  </a:cubicBezTo>
                  <a:cubicBezTo>
                    <a:pt x="159734" y="480100"/>
                    <a:pt x="175950" y="478161"/>
                    <a:pt x="192651" y="478161"/>
                  </a:cubicBezTo>
                  <a:cubicBezTo>
                    <a:pt x="245237" y="478161"/>
                    <a:pt x="293254" y="496352"/>
                    <a:pt x="332267" y="525887"/>
                  </a:cubicBezTo>
                  <a:lnTo>
                    <a:pt x="332267" y="524699"/>
                  </a:lnTo>
                  <a:cubicBezTo>
                    <a:pt x="332267" y="323298"/>
                    <a:pt x="255987" y="139810"/>
                    <a:pt x="131617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36E909F-4BB7-4DCD-A913-A478CD832E84}"/>
                </a:ext>
              </a:extLst>
            </p:cNvPr>
            <p:cNvSpPr/>
            <p:nvPr/>
          </p:nvSpPr>
          <p:spPr>
            <a:xfrm>
              <a:off x="9601785" y="2007658"/>
              <a:ext cx="279232" cy="651541"/>
            </a:xfrm>
            <a:custGeom>
              <a:avLst/>
              <a:gdLst>
                <a:gd name="connsiteX0" fmla="*/ 139616 w 279232"/>
                <a:gd name="connsiteY0" fmla="*/ 651541 h 651541"/>
                <a:gd name="connsiteX1" fmla="*/ 279232 w 279232"/>
                <a:gd name="connsiteY1" fmla="*/ 511925 h 651541"/>
                <a:gd name="connsiteX2" fmla="*/ 279232 w 279232"/>
                <a:gd name="connsiteY2" fmla="*/ 139616 h 651541"/>
                <a:gd name="connsiteX3" fmla="*/ 139616 w 279232"/>
                <a:gd name="connsiteY3" fmla="*/ 0 h 651541"/>
                <a:gd name="connsiteX4" fmla="*/ 0 w 279232"/>
                <a:gd name="connsiteY4" fmla="*/ 139616 h 651541"/>
                <a:gd name="connsiteX5" fmla="*/ 0 w 279232"/>
                <a:gd name="connsiteY5" fmla="*/ 511925 h 651541"/>
                <a:gd name="connsiteX6" fmla="*/ 139616 w 279232"/>
                <a:gd name="connsiteY6" fmla="*/ 651541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651541"/>
                  </a:move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84AD24D-293C-4C9D-9AD1-43C6B563EF85}"/>
                </a:ext>
              </a:extLst>
            </p:cNvPr>
            <p:cNvSpPr/>
            <p:nvPr/>
          </p:nvSpPr>
          <p:spPr>
            <a:xfrm>
              <a:off x="10911073" y="2007658"/>
              <a:ext cx="279232" cy="651541"/>
            </a:xfrm>
            <a:custGeom>
              <a:avLst/>
              <a:gdLst>
                <a:gd name="connsiteX0" fmla="*/ 139616 w 279232"/>
                <a:gd name="connsiteY0" fmla="*/ 0 h 651541"/>
                <a:gd name="connsiteX1" fmla="*/ 0 w 279232"/>
                <a:gd name="connsiteY1" fmla="*/ 139616 h 651541"/>
                <a:gd name="connsiteX2" fmla="*/ 0 w 279232"/>
                <a:gd name="connsiteY2" fmla="*/ 511925 h 651541"/>
                <a:gd name="connsiteX3" fmla="*/ 139616 w 279232"/>
                <a:gd name="connsiteY3" fmla="*/ 651541 h 651541"/>
                <a:gd name="connsiteX4" fmla="*/ 279232 w 279232"/>
                <a:gd name="connsiteY4" fmla="*/ 511925 h 651541"/>
                <a:gd name="connsiteX5" fmla="*/ 279232 w 279232"/>
                <a:gd name="connsiteY5" fmla="*/ 139616 h 651541"/>
                <a:gd name="connsiteX6" fmla="*/ 139616 w 279232"/>
                <a:gd name="connsiteY6" fmla="*/ 0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0"/>
                  </a:move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E9B6C99-75F0-40EE-AE83-A39352016DE5}"/>
              </a:ext>
            </a:extLst>
          </p:cNvPr>
          <p:cNvGrpSpPr/>
          <p:nvPr/>
        </p:nvGrpSpPr>
        <p:grpSpPr>
          <a:xfrm>
            <a:off x="7665814" y="1811913"/>
            <a:ext cx="642891" cy="566133"/>
            <a:chOff x="-484777" y="543235"/>
            <a:chExt cx="1559267" cy="1373100"/>
          </a:xfrm>
          <a:solidFill>
            <a:schemeClr val="tx1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540CDF1-1329-4C15-BD55-A381E3F83D41}"/>
                </a:ext>
              </a:extLst>
            </p:cNvPr>
            <p:cNvSpPr/>
            <p:nvPr/>
          </p:nvSpPr>
          <p:spPr>
            <a:xfrm>
              <a:off x="851743" y="860538"/>
              <a:ext cx="222747" cy="738423"/>
            </a:xfrm>
            <a:custGeom>
              <a:avLst/>
              <a:gdLst>
                <a:gd name="connsiteX0" fmla="*/ 13409 w 222747"/>
                <a:gd name="connsiteY0" fmla="*/ 13409 h 738422"/>
                <a:gd name="connsiteX1" fmla="*/ 13409 w 222747"/>
                <a:gd name="connsiteY1" fmla="*/ 78131 h 738422"/>
                <a:gd name="connsiteX2" fmla="*/ 134223 w 222747"/>
                <a:gd name="connsiteY2" fmla="*/ 369247 h 738422"/>
                <a:gd name="connsiteX3" fmla="*/ 13409 w 222747"/>
                <a:gd name="connsiteY3" fmla="*/ 660364 h 738422"/>
                <a:gd name="connsiteX4" fmla="*/ 13409 w 222747"/>
                <a:gd name="connsiteY4" fmla="*/ 725085 h 738422"/>
                <a:gd name="connsiteX5" fmla="*/ 78131 w 222747"/>
                <a:gd name="connsiteY5" fmla="*/ 725085 h 738422"/>
                <a:gd name="connsiteX6" fmla="*/ 225763 w 222747"/>
                <a:gd name="connsiteY6" fmla="*/ 369247 h 738422"/>
                <a:gd name="connsiteX7" fmla="*/ 78131 w 222747"/>
                <a:gd name="connsiteY7" fmla="*/ 13409 h 738422"/>
                <a:gd name="connsiteX8" fmla="*/ 13409 w 222747"/>
                <a:gd name="connsiteY8" fmla="*/ 13409 h 73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747" h="738422">
                  <a:moveTo>
                    <a:pt x="13409" y="13409"/>
                  </a:moveTo>
                  <a:cubicBezTo>
                    <a:pt x="-4470" y="31288"/>
                    <a:pt x="-4470" y="60252"/>
                    <a:pt x="13409" y="78131"/>
                  </a:cubicBezTo>
                  <a:cubicBezTo>
                    <a:pt x="91314" y="155999"/>
                    <a:pt x="134223" y="259375"/>
                    <a:pt x="134223" y="369247"/>
                  </a:cubicBezTo>
                  <a:cubicBezTo>
                    <a:pt x="134223" y="479119"/>
                    <a:pt x="91314" y="582495"/>
                    <a:pt x="13409" y="660364"/>
                  </a:cubicBezTo>
                  <a:cubicBezTo>
                    <a:pt x="-4470" y="678242"/>
                    <a:pt x="-4470" y="707206"/>
                    <a:pt x="13409" y="725085"/>
                  </a:cubicBezTo>
                  <a:cubicBezTo>
                    <a:pt x="31288" y="742964"/>
                    <a:pt x="60252" y="742964"/>
                    <a:pt x="78131" y="725085"/>
                  </a:cubicBezTo>
                  <a:cubicBezTo>
                    <a:pt x="173330" y="629922"/>
                    <a:pt x="225763" y="503565"/>
                    <a:pt x="225763" y="369247"/>
                  </a:cubicBezTo>
                  <a:cubicBezTo>
                    <a:pt x="225763" y="234929"/>
                    <a:pt x="173330" y="108573"/>
                    <a:pt x="78131" y="13409"/>
                  </a:cubicBezTo>
                  <a:cubicBezTo>
                    <a:pt x="60252" y="-4470"/>
                    <a:pt x="31288" y="-4470"/>
                    <a:pt x="13409" y="13409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757039F-4251-4B90-8C74-26018872C365}"/>
                </a:ext>
              </a:extLst>
            </p:cNvPr>
            <p:cNvSpPr/>
            <p:nvPr/>
          </p:nvSpPr>
          <p:spPr>
            <a:xfrm>
              <a:off x="722344" y="989943"/>
              <a:ext cx="170875" cy="479059"/>
            </a:xfrm>
            <a:custGeom>
              <a:avLst/>
              <a:gdLst>
                <a:gd name="connsiteX0" fmla="*/ 13400 w 170874"/>
                <a:gd name="connsiteY0" fmla="*/ 466285 h 479059"/>
                <a:gd name="connsiteX1" fmla="*/ 78134 w 170874"/>
                <a:gd name="connsiteY1" fmla="*/ 466285 h 479059"/>
                <a:gd name="connsiteX2" fmla="*/ 172082 w 170874"/>
                <a:gd name="connsiteY2" fmla="*/ 239843 h 479059"/>
                <a:gd name="connsiteX3" fmla="*/ 78134 w 170874"/>
                <a:gd name="connsiteY3" fmla="*/ 13400 h 479059"/>
                <a:gd name="connsiteX4" fmla="*/ 13400 w 170874"/>
                <a:gd name="connsiteY4" fmla="*/ 13400 h 479059"/>
                <a:gd name="connsiteX5" fmla="*/ 13400 w 170874"/>
                <a:gd name="connsiteY5" fmla="*/ 78134 h 479059"/>
                <a:gd name="connsiteX6" fmla="*/ 80542 w 170874"/>
                <a:gd name="connsiteY6" fmla="*/ 239843 h 479059"/>
                <a:gd name="connsiteX7" fmla="*/ 13400 w 170874"/>
                <a:gd name="connsiteY7" fmla="*/ 401551 h 479059"/>
                <a:gd name="connsiteX8" fmla="*/ 13400 w 170874"/>
                <a:gd name="connsiteY8" fmla="*/ 466285 h 47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874" h="479059">
                  <a:moveTo>
                    <a:pt x="13400" y="466285"/>
                  </a:moveTo>
                  <a:cubicBezTo>
                    <a:pt x="31279" y="484152"/>
                    <a:pt x="60255" y="484152"/>
                    <a:pt x="78134" y="466285"/>
                  </a:cubicBezTo>
                  <a:cubicBezTo>
                    <a:pt x="138696" y="405759"/>
                    <a:pt x="172082" y="325351"/>
                    <a:pt x="172082" y="239843"/>
                  </a:cubicBezTo>
                  <a:cubicBezTo>
                    <a:pt x="172082" y="154334"/>
                    <a:pt x="138696" y="73926"/>
                    <a:pt x="78134" y="13400"/>
                  </a:cubicBezTo>
                  <a:cubicBezTo>
                    <a:pt x="60255" y="-4467"/>
                    <a:pt x="31279" y="-4467"/>
                    <a:pt x="13400" y="13400"/>
                  </a:cubicBezTo>
                  <a:cubicBezTo>
                    <a:pt x="-4467" y="31279"/>
                    <a:pt x="-4467" y="60291"/>
                    <a:pt x="13400" y="78134"/>
                  </a:cubicBezTo>
                  <a:cubicBezTo>
                    <a:pt x="56715" y="121401"/>
                    <a:pt x="80542" y="178828"/>
                    <a:pt x="80542" y="239843"/>
                  </a:cubicBezTo>
                  <a:cubicBezTo>
                    <a:pt x="80542" y="300857"/>
                    <a:pt x="56715" y="358284"/>
                    <a:pt x="13400" y="401551"/>
                  </a:cubicBezTo>
                  <a:cubicBezTo>
                    <a:pt x="-4467" y="419395"/>
                    <a:pt x="-4467" y="448406"/>
                    <a:pt x="13400" y="466285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EFE25B9-3D6C-49E0-AD40-6D03749CD47D}"/>
                </a:ext>
              </a:extLst>
            </p:cNvPr>
            <p:cNvSpPr/>
            <p:nvPr/>
          </p:nvSpPr>
          <p:spPr>
            <a:xfrm>
              <a:off x="-484777" y="909395"/>
              <a:ext cx="549240" cy="640780"/>
            </a:xfrm>
            <a:custGeom>
              <a:avLst/>
              <a:gdLst>
                <a:gd name="connsiteX0" fmla="*/ 190303 w 549240"/>
                <a:gd name="connsiteY0" fmla="*/ 545343 h 640780"/>
                <a:gd name="connsiteX1" fmla="*/ 320390 w 549240"/>
                <a:gd name="connsiteY1" fmla="*/ 640780 h 640780"/>
                <a:gd name="connsiteX2" fmla="*/ 549240 w 549240"/>
                <a:gd name="connsiteY2" fmla="*/ 640780 h 640780"/>
                <a:gd name="connsiteX3" fmla="*/ 549240 w 549240"/>
                <a:gd name="connsiteY3" fmla="*/ 0 h 640780"/>
                <a:gd name="connsiteX4" fmla="*/ 320390 w 549240"/>
                <a:gd name="connsiteY4" fmla="*/ 0 h 640780"/>
                <a:gd name="connsiteX5" fmla="*/ 190303 w 549240"/>
                <a:gd name="connsiteY5" fmla="*/ 95438 h 640780"/>
                <a:gd name="connsiteX6" fmla="*/ 0 w 549240"/>
                <a:gd name="connsiteY6" fmla="*/ 320390 h 640780"/>
                <a:gd name="connsiteX7" fmla="*/ 190303 w 549240"/>
                <a:gd name="connsiteY7" fmla="*/ 545343 h 64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240" h="640780">
                  <a:moveTo>
                    <a:pt x="190303" y="545343"/>
                  </a:moveTo>
                  <a:cubicBezTo>
                    <a:pt x="208134" y="600505"/>
                    <a:pt x="259363" y="640780"/>
                    <a:pt x="320390" y="640780"/>
                  </a:cubicBezTo>
                  <a:lnTo>
                    <a:pt x="549240" y="640780"/>
                  </a:lnTo>
                  <a:lnTo>
                    <a:pt x="549240" y="0"/>
                  </a:lnTo>
                  <a:lnTo>
                    <a:pt x="320390" y="0"/>
                  </a:lnTo>
                  <a:cubicBezTo>
                    <a:pt x="259363" y="0"/>
                    <a:pt x="208134" y="40275"/>
                    <a:pt x="190303" y="95438"/>
                  </a:cubicBezTo>
                  <a:cubicBezTo>
                    <a:pt x="82505" y="113901"/>
                    <a:pt x="0" y="207407"/>
                    <a:pt x="0" y="320390"/>
                  </a:cubicBezTo>
                  <a:cubicBezTo>
                    <a:pt x="0" y="433373"/>
                    <a:pt x="82505" y="526880"/>
                    <a:pt x="190303" y="545343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99770-D2C9-45C1-B365-CA5117997BDA}"/>
                </a:ext>
              </a:extLst>
            </p:cNvPr>
            <p:cNvSpPr/>
            <p:nvPr/>
          </p:nvSpPr>
          <p:spPr>
            <a:xfrm>
              <a:off x="156003" y="543235"/>
              <a:ext cx="463803" cy="1373100"/>
            </a:xfrm>
            <a:custGeom>
              <a:avLst/>
              <a:gdLst>
                <a:gd name="connsiteX0" fmla="*/ 372263 w 463802"/>
                <a:gd name="connsiteY0" fmla="*/ 1327330 h 1373100"/>
                <a:gd name="connsiteX1" fmla="*/ 418033 w 463802"/>
                <a:gd name="connsiteY1" fmla="*/ 1373100 h 1373100"/>
                <a:gd name="connsiteX2" fmla="*/ 463803 w 463802"/>
                <a:gd name="connsiteY2" fmla="*/ 1327330 h 1373100"/>
                <a:gd name="connsiteX3" fmla="*/ 463803 w 463802"/>
                <a:gd name="connsiteY3" fmla="*/ 45770 h 1373100"/>
                <a:gd name="connsiteX4" fmla="*/ 418033 w 463802"/>
                <a:gd name="connsiteY4" fmla="*/ 0 h 1373100"/>
                <a:gd name="connsiteX5" fmla="*/ 372263 w 463802"/>
                <a:gd name="connsiteY5" fmla="*/ 45770 h 1373100"/>
                <a:gd name="connsiteX6" fmla="*/ 372263 w 463802"/>
                <a:gd name="connsiteY6" fmla="*/ 111398 h 1373100"/>
                <a:gd name="connsiteX7" fmla="*/ 0 w 463802"/>
                <a:gd name="connsiteY7" fmla="*/ 331094 h 1373100"/>
                <a:gd name="connsiteX8" fmla="*/ 0 w 463802"/>
                <a:gd name="connsiteY8" fmla="*/ 1042007 h 1373100"/>
                <a:gd name="connsiteX9" fmla="*/ 372263 w 463802"/>
                <a:gd name="connsiteY9" fmla="*/ 1261703 h 13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802" h="1373100">
                  <a:moveTo>
                    <a:pt x="372263" y="1327330"/>
                  </a:moveTo>
                  <a:cubicBezTo>
                    <a:pt x="372263" y="1352623"/>
                    <a:pt x="392740" y="1373100"/>
                    <a:pt x="418033" y="1373100"/>
                  </a:cubicBezTo>
                  <a:cubicBezTo>
                    <a:pt x="443325" y="1373100"/>
                    <a:pt x="463803" y="1352623"/>
                    <a:pt x="463803" y="1327330"/>
                  </a:cubicBezTo>
                  <a:lnTo>
                    <a:pt x="463803" y="45770"/>
                  </a:lnTo>
                  <a:cubicBezTo>
                    <a:pt x="463803" y="20477"/>
                    <a:pt x="443325" y="0"/>
                    <a:pt x="418033" y="0"/>
                  </a:cubicBezTo>
                  <a:cubicBezTo>
                    <a:pt x="392740" y="0"/>
                    <a:pt x="372263" y="20477"/>
                    <a:pt x="372263" y="45770"/>
                  </a:cubicBezTo>
                  <a:lnTo>
                    <a:pt x="372263" y="111398"/>
                  </a:lnTo>
                  <a:lnTo>
                    <a:pt x="0" y="331094"/>
                  </a:lnTo>
                  <a:lnTo>
                    <a:pt x="0" y="1042007"/>
                  </a:lnTo>
                  <a:lnTo>
                    <a:pt x="372263" y="1261703"/>
                  </a:ln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279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9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7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1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3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3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8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9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1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2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3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4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6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7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9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8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6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7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8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99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7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13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8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26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28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29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31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32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33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34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36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410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460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10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3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530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5400"/>
                            </p:stCondLst>
                            <p:childTnLst>
                              <p:par>
                                <p:cTn id="3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560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5700"/>
                            </p:stCondLst>
                            <p:childTnLst>
                              <p:par>
                                <p:cTn id="3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8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9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8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4" grpId="0" animBg="1"/>
      <p:bldP spid="185" grpId="0" animBg="1"/>
      <p:bldP spid="186" grpId="0" animBg="1"/>
      <p:bldP spid="201" grpId="0" animBg="1"/>
      <p:bldP spid="204" grpId="0" animBg="1"/>
      <p:bldP spid="206" grpId="0" animBg="1"/>
      <p:bldP spid="207" grpId="0" animBg="1"/>
      <p:bldP spid="214" grpId="0"/>
      <p:bldP spid="220" grpId="0"/>
      <p:bldP spid="223" grpId="0"/>
      <p:bldP spid="224" grpId="0"/>
      <p:bldP spid="226" grpId="0"/>
      <p:bldP spid="227" grpId="0"/>
      <p:bldP spid="229" grpId="0"/>
      <p:bldP spid="230" grpId="0"/>
      <p:bldP spid="232" grpId="0"/>
      <p:bldP spid="233" grpId="0"/>
      <p:bldP spid="2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9EBE6A7-012A-436E-A866-F4D5EA8A74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0" b="29310"/>
          <a:stretch>
            <a:fillRect/>
          </a:stretch>
        </p:blipFill>
        <p:spPr/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953356D-4B9D-495B-B2C7-656876B3C99F}"/>
              </a:ext>
            </a:extLst>
          </p:cNvPr>
          <p:cNvSpPr/>
          <p:nvPr/>
        </p:nvSpPr>
        <p:spPr>
          <a:xfrm>
            <a:off x="0" y="0"/>
            <a:ext cx="12192000" cy="50449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91F88-38DA-4703-9D11-FB88C37D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ANNUAL REPORT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5862BB-F205-4CB8-852F-DA4AFDBC78E0}"/>
              </a:ext>
            </a:extLst>
          </p:cNvPr>
          <p:cNvSpPr/>
          <p:nvPr/>
        </p:nvSpPr>
        <p:spPr>
          <a:xfrm>
            <a:off x="146782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A1-B849-4388-870C-6B0FDEDA1A10}"/>
              </a:ext>
            </a:extLst>
          </p:cNvPr>
          <p:cNvSpPr txBox="1"/>
          <p:nvPr/>
        </p:nvSpPr>
        <p:spPr>
          <a:xfrm>
            <a:off x="1255200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JAN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26956-9062-4EEE-9C6D-63B9E8655562}"/>
              </a:ext>
            </a:extLst>
          </p:cNvPr>
          <p:cNvSpPr/>
          <p:nvPr/>
        </p:nvSpPr>
        <p:spPr>
          <a:xfrm>
            <a:off x="188118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429B-8DF5-4767-A96C-F3D26645943C}"/>
              </a:ext>
            </a:extLst>
          </p:cNvPr>
          <p:cNvSpPr txBox="1"/>
          <p:nvPr/>
        </p:nvSpPr>
        <p:spPr>
          <a:xfrm>
            <a:off x="1690196" y="4428929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FEB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040A02-EDF9-49D7-8C30-D6003E98E4AD}"/>
              </a:ext>
            </a:extLst>
          </p:cNvPr>
          <p:cNvSpPr/>
          <p:nvPr/>
        </p:nvSpPr>
        <p:spPr>
          <a:xfrm>
            <a:off x="230349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A2787-3B26-485D-817D-69BE993863A5}"/>
              </a:ext>
            </a:extLst>
          </p:cNvPr>
          <p:cNvSpPr txBox="1"/>
          <p:nvPr/>
        </p:nvSpPr>
        <p:spPr>
          <a:xfrm>
            <a:off x="2065550" y="4428929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5AABD4-ACC2-4F1D-8A1E-B230ABB88B2B}"/>
              </a:ext>
            </a:extLst>
          </p:cNvPr>
          <p:cNvSpPr/>
          <p:nvPr/>
        </p:nvSpPr>
        <p:spPr>
          <a:xfrm>
            <a:off x="2721328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57420-EB87-4D5F-AB5F-C103ACC3C375}"/>
              </a:ext>
            </a:extLst>
          </p:cNvPr>
          <p:cNvSpPr txBox="1"/>
          <p:nvPr/>
        </p:nvSpPr>
        <p:spPr>
          <a:xfrm>
            <a:off x="2512709" y="4428929"/>
            <a:ext cx="489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APR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CC0C2-448D-49CE-9736-066A31068E44}"/>
              </a:ext>
            </a:extLst>
          </p:cNvPr>
          <p:cNvSpPr/>
          <p:nvPr/>
        </p:nvSpPr>
        <p:spPr>
          <a:xfrm>
            <a:off x="313852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89245-E91B-4FDF-B02E-42497A246690}"/>
              </a:ext>
            </a:extLst>
          </p:cNvPr>
          <p:cNvSpPr txBox="1"/>
          <p:nvPr/>
        </p:nvSpPr>
        <p:spPr>
          <a:xfrm>
            <a:off x="2903456" y="4428929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375A15-B62C-4950-94E7-2A4FC8BDBEFE}"/>
              </a:ext>
            </a:extLst>
          </p:cNvPr>
          <p:cNvSpPr/>
          <p:nvPr/>
        </p:nvSpPr>
        <p:spPr>
          <a:xfrm>
            <a:off x="3552247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6A9C5-C47C-4425-9B74-D81E78814BB8}"/>
              </a:ext>
            </a:extLst>
          </p:cNvPr>
          <p:cNvSpPr txBox="1"/>
          <p:nvPr/>
        </p:nvSpPr>
        <p:spPr>
          <a:xfrm>
            <a:off x="3342025" y="442892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A17013-46C3-4262-B5B5-E03AAC9A234D}"/>
              </a:ext>
            </a:extLst>
          </p:cNvPr>
          <p:cNvSpPr/>
          <p:nvPr/>
        </p:nvSpPr>
        <p:spPr>
          <a:xfrm>
            <a:off x="3974830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015C9-C299-48AA-8BDE-E5142266B7BE}"/>
              </a:ext>
            </a:extLst>
          </p:cNvPr>
          <p:cNvSpPr txBox="1"/>
          <p:nvPr/>
        </p:nvSpPr>
        <p:spPr>
          <a:xfrm>
            <a:off x="3785448" y="4428929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4DE1D0-3558-463E-852B-1557B53BF372}"/>
              </a:ext>
            </a:extLst>
          </p:cNvPr>
          <p:cNvSpPr/>
          <p:nvPr/>
        </p:nvSpPr>
        <p:spPr>
          <a:xfrm>
            <a:off x="439266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93828-F941-4F3B-A6DB-C70ECE274D99}"/>
              </a:ext>
            </a:extLst>
          </p:cNvPr>
          <p:cNvSpPr txBox="1"/>
          <p:nvPr/>
        </p:nvSpPr>
        <p:spPr>
          <a:xfrm>
            <a:off x="4168015" y="4428929"/>
            <a:ext cx="521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AUG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24A5CF-8827-4C20-9A30-1F7698BB7517}"/>
              </a:ext>
            </a:extLst>
          </p:cNvPr>
          <p:cNvSpPr/>
          <p:nvPr/>
        </p:nvSpPr>
        <p:spPr>
          <a:xfrm>
            <a:off x="480649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A9192-46FE-4978-86ED-75E45BD33C27}"/>
              </a:ext>
            </a:extLst>
          </p:cNvPr>
          <p:cNvSpPr txBox="1"/>
          <p:nvPr/>
        </p:nvSpPr>
        <p:spPr>
          <a:xfrm>
            <a:off x="4614704" y="442892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SEP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D77CC3-E6DF-4B62-80B3-8531E565A1C1}"/>
              </a:ext>
            </a:extLst>
          </p:cNvPr>
          <p:cNvSpPr/>
          <p:nvPr/>
        </p:nvSpPr>
        <p:spPr>
          <a:xfrm>
            <a:off x="5228332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2357D-EEEA-44A1-A921-6CEBFD8AF0B4}"/>
              </a:ext>
            </a:extLst>
          </p:cNvPr>
          <p:cNvSpPr txBox="1"/>
          <p:nvPr/>
        </p:nvSpPr>
        <p:spPr>
          <a:xfrm>
            <a:off x="5007691" y="4428929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OCT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40852D-6744-4CE1-8A8E-2BA9B62A6916}"/>
              </a:ext>
            </a:extLst>
          </p:cNvPr>
          <p:cNvSpPr/>
          <p:nvPr/>
        </p:nvSpPr>
        <p:spPr>
          <a:xfrm>
            <a:off x="564616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1866B-A673-45D1-B445-BEF0D734207D}"/>
              </a:ext>
            </a:extLst>
          </p:cNvPr>
          <p:cNvSpPr txBox="1"/>
          <p:nvPr/>
        </p:nvSpPr>
        <p:spPr>
          <a:xfrm>
            <a:off x="5415105" y="442892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NOV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5D3B71-E57D-4AEC-9AA9-8F6FD3D4E68C}"/>
              </a:ext>
            </a:extLst>
          </p:cNvPr>
          <p:cNvSpPr/>
          <p:nvPr/>
        </p:nvSpPr>
        <p:spPr>
          <a:xfrm>
            <a:off x="6063999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A5A0F-98FF-4F97-B0FE-B2DB82CA22CA}"/>
              </a:ext>
            </a:extLst>
          </p:cNvPr>
          <p:cNvSpPr txBox="1"/>
          <p:nvPr/>
        </p:nvSpPr>
        <p:spPr>
          <a:xfrm>
            <a:off x="5851373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DEC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7D2E7A-E1AC-4885-9FC0-097599E00E3D}"/>
              </a:ext>
            </a:extLst>
          </p:cNvPr>
          <p:cNvSpPr/>
          <p:nvPr/>
        </p:nvSpPr>
        <p:spPr>
          <a:xfrm>
            <a:off x="1424195" y="311982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0818BEE-BFDC-402E-9FF5-F2657ADFA779}"/>
              </a:ext>
            </a:extLst>
          </p:cNvPr>
          <p:cNvSpPr/>
          <p:nvPr/>
        </p:nvSpPr>
        <p:spPr>
          <a:xfrm>
            <a:off x="1837550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FD9E98-F014-43D0-877F-CD4A8DF2AC28}"/>
              </a:ext>
            </a:extLst>
          </p:cNvPr>
          <p:cNvSpPr/>
          <p:nvPr/>
        </p:nvSpPr>
        <p:spPr>
          <a:xfrm>
            <a:off x="2258536" y="3353378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FF7AD-DE3C-4A78-AD86-A076912B95E5}"/>
              </a:ext>
            </a:extLst>
          </p:cNvPr>
          <p:cNvSpPr/>
          <p:nvPr/>
        </p:nvSpPr>
        <p:spPr>
          <a:xfrm>
            <a:off x="2676864" y="312973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29466A-28F5-42D7-BBAC-741504CB1BA2}"/>
              </a:ext>
            </a:extLst>
          </p:cNvPr>
          <p:cNvSpPr/>
          <p:nvPr/>
        </p:nvSpPr>
        <p:spPr>
          <a:xfrm>
            <a:off x="3094893" y="29753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A3775E9-AF44-4A86-8581-EC6680619103}"/>
              </a:ext>
            </a:extLst>
          </p:cNvPr>
          <p:cNvSpPr/>
          <p:nvPr/>
        </p:nvSpPr>
        <p:spPr>
          <a:xfrm>
            <a:off x="3512296" y="313102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216E86F-B68C-4483-BAAE-BEAB0CE41B87}"/>
              </a:ext>
            </a:extLst>
          </p:cNvPr>
          <p:cNvSpPr/>
          <p:nvPr/>
        </p:nvSpPr>
        <p:spPr>
          <a:xfrm>
            <a:off x="3931199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3813D7-178F-4744-A4EA-13C3C2811DF5}"/>
              </a:ext>
            </a:extLst>
          </p:cNvPr>
          <p:cNvSpPr/>
          <p:nvPr/>
        </p:nvSpPr>
        <p:spPr>
          <a:xfrm>
            <a:off x="4349033" y="317226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564133-4421-4BE4-8139-5517A614CAA2}"/>
              </a:ext>
            </a:extLst>
          </p:cNvPr>
          <p:cNvSpPr/>
          <p:nvPr/>
        </p:nvSpPr>
        <p:spPr>
          <a:xfrm>
            <a:off x="4762860" y="30468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AE0FA4-11F2-4FE5-913D-763F9308937C}"/>
              </a:ext>
            </a:extLst>
          </p:cNvPr>
          <p:cNvSpPr/>
          <p:nvPr/>
        </p:nvSpPr>
        <p:spPr>
          <a:xfrm>
            <a:off x="5188167" y="27940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149224-30A8-4FE2-8A66-EF778A642A3E}"/>
              </a:ext>
            </a:extLst>
          </p:cNvPr>
          <p:cNvSpPr/>
          <p:nvPr/>
        </p:nvSpPr>
        <p:spPr>
          <a:xfrm>
            <a:off x="5601803" y="25412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01D51D4-349F-45A1-906B-3A933A581A98}"/>
              </a:ext>
            </a:extLst>
          </p:cNvPr>
          <p:cNvSpPr/>
          <p:nvPr/>
        </p:nvSpPr>
        <p:spPr>
          <a:xfrm>
            <a:off x="6015439" y="2199492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46EB64-5415-4B3F-838F-76656D167F38}"/>
              </a:ext>
            </a:extLst>
          </p:cNvPr>
          <p:cNvGrpSpPr/>
          <p:nvPr/>
        </p:nvGrpSpPr>
        <p:grpSpPr>
          <a:xfrm>
            <a:off x="882502" y="1784209"/>
            <a:ext cx="288000" cy="2520000"/>
            <a:chOff x="882502" y="1784209"/>
            <a:chExt cx="288000" cy="2520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602B7B-8ED3-46A9-9A4B-224879143C35}"/>
                </a:ext>
              </a:extLst>
            </p:cNvPr>
            <p:cNvCxnSpPr/>
            <p:nvPr/>
          </p:nvCxnSpPr>
          <p:spPr>
            <a:xfrm>
              <a:off x="882502" y="43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A29F750-F82A-436D-939A-D30DD17DA8DD}"/>
                </a:ext>
              </a:extLst>
            </p:cNvPr>
            <p:cNvCxnSpPr/>
            <p:nvPr/>
          </p:nvCxnSpPr>
          <p:spPr>
            <a:xfrm>
              <a:off x="882502" y="42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7C7E24-55B2-4F13-A116-DB6E4F13E12F}"/>
                </a:ext>
              </a:extLst>
            </p:cNvPr>
            <p:cNvCxnSpPr/>
            <p:nvPr/>
          </p:nvCxnSpPr>
          <p:spPr>
            <a:xfrm>
              <a:off x="882502" y="41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79C0979-EADB-4F7E-88E8-236E6BDCB73B}"/>
                </a:ext>
              </a:extLst>
            </p:cNvPr>
            <p:cNvCxnSpPr/>
            <p:nvPr/>
          </p:nvCxnSpPr>
          <p:spPr>
            <a:xfrm>
              <a:off x="882502" y="40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DBBB1-8DA3-4DAA-AA98-802B558EED65}"/>
                </a:ext>
              </a:extLst>
            </p:cNvPr>
            <p:cNvCxnSpPr/>
            <p:nvPr/>
          </p:nvCxnSpPr>
          <p:spPr>
            <a:xfrm>
              <a:off x="882502" y="39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1CB5F9-BE4F-4D4E-89EC-D800CFE56F5B}"/>
                </a:ext>
              </a:extLst>
            </p:cNvPr>
            <p:cNvCxnSpPr/>
            <p:nvPr/>
          </p:nvCxnSpPr>
          <p:spPr>
            <a:xfrm>
              <a:off x="882502" y="38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B1B775-C4BE-49E6-8254-148976B16645}"/>
                </a:ext>
              </a:extLst>
            </p:cNvPr>
            <p:cNvCxnSpPr/>
            <p:nvPr/>
          </p:nvCxnSpPr>
          <p:spPr>
            <a:xfrm>
              <a:off x="882502" y="380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527408-DD49-4D7F-84E1-F693C2021BB3}"/>
                </a:ext>
              </a:extLst>
            </p:cNvPr>
            <p:cNvCxnSpPr/>
            <p:nvPr/>
          </p:nvCxnSpPr>
          <p:spPr>
            <a:xfrm>
              <a:off x="882502" y="371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09BEE20-8053-43AC-815D-55B683BFC1AE}"/>
                </a:ext>
              </a:extLst>
            </p:cNvPr>
            <p:cNvCxnSpPr/>
            <p:nvPr/>
          </p:nvCxnSpPr>
          <p:spPr>
            <a:xfrm>
              <a:off x="882502" y="363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278015-3776-4C9A-B736-BD4CA628522F}"/>
                </a:ext>
              </a:extLst>
            </p:cNvPr>
            <p:cNvCxnSpPr/>
            <p:nvPr/>
          </p:nvCxnSpPr>
          <p:spPr>
            <a:xfrm>
              <a:off x="882502" y="354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7857AC8-EED2-4DAC-8F21-EEBC145D50B2}"/>
                </a:ext>
              </a:extLst>
            </p:cNvPr>
            <p:cNvCxnSpPr/>
            <p:nvPr/>
          </p:nvCxnSpPr>
          <p:spPr>
            <a:xfrm>
              <a:off x="882502" y="346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B97566-90EB-47FE-AE4E-C1A65B5E05DA}"/>
                </a:ext>
              </a:extLst>
            </p:cNvPr>
            <p:cNvCxnSpPr/>
            <p:nvPr/>
          </p:nvCxnSpPr>
          <p:spPr>
            <a:xfrm>
              <a:off x="882502" y="338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E53E8C-E05B-4771-9F1D-9D6643138224}"/>
                </a:ext>
              </a:extLst>
            </p:cNvPr>
            <p:cNvCxnSpPr/>
            <p:nvPr/>
          </p:nvCxnSpPr>
          <p:spPr>
            <a:xfrm>
              <a:off x="882502" y="329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AD9F18-C2EB-438D-8DFF-4925A209329B}"/>
                </a:ext>
              </a:extLst>
            </p:cNvPr>
            <p:cNvCxnSpPr/>
            <p:nvPr/>
          </p:nvCxnSpPr>
          <p:spPr>
            <a:xfrm>
              <a:off x="882502" y="321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FF54442-4A21-47CF-9BD6-E163AE9CD9EE}"/>
                </a:ext>
              </a:extLst>
            </p:cNvPr>
            <p:cNvCxnSpPr/>
            <p:nvPr/>
          </p:nvCxnSpPr>
          <p:spPr>
            <a:xfrm>
              <a:off x="882502" y="312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55F351-2862-4FA8-8886-0FC9110A731D}"/>
                </a:ext>
              </a:extLst>
            </p:cNvPr>
            <p:cNvCxnSpPr/>
            <p:nvPr/>
          </p:nvCxnSpPr>
          <p:spPr>
            <a:xfrm>
              <a:off x="882502" y="304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0B31F6-C51B-4D23-A282-46029FCA41E6}"/>
                </a:ext>
              </a:extLst>
            </p:cNvPr>
            <p:cNvCxnSpPr/>
            <p:nvPr/>
          </p:nvCxnSpPr>
          <p:spPr>
            <a:xfrm>
              <a:off x="882502" y="296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FB244-407A-4DB3-A1D7-F2063D054446}"/>
                </a:ext>
              </a:extLst>
            </p:cNvPr>
            <p:cNvCxnSpPr/>
            <p:nvPr/>
          </p:nvCxnSpPr>
          <p:spPr>
            <a:xfrm>
              <a:off x="882502" y="287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7B2D0E3-742B-4498-81A1-E75BD12D9BF9}"/>
                </a:ext>
              </a:extLst>
            </p:cNvPr>
            <p:cNvCxnSpPr/>
            <p:nvPr/>
          </p:nvCxnSpPr>
          <p:spPr>
            <a:xfrm>
              <a:off x="882502" y="279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C191A90-5530-4F5A-960F-211DBFCC3BC8}"/>
                </a:ext>
              </a:extLst>
            </p:cNvPr>
            <p:cNvCxnSpPr/>
            <p:nvPr/>
          </p:nvCxnSpPr>
          <p:spPr>
            <a:xfrm>
              <a:off x="882502" y="270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785C1C8-3E83-43C6-ADF8-AFCBD443C5CA}"/>
                </a:ext>
              </a:extLst>
            </p:cNvPr>
            <p:cNvCxnSpPr/>
            <p:nvPr/>
          </p:nvCxnSpPr>
          <p:spPr>
            <a:xfrm>
              <a:off x="882502" y="262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8B8BFD-1E34-4388-825B-AA8CBEE1829D}"/>
                </a:ext>
              </a:extLst>
            </p:cNvPr>
            <p:cNvCxnSpPr/>
            <p:nvPr/>
          </p:nvCxnSpPr>
          <p:spPr>
            <a:xfrm>
              <a:off x="882502" y="254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E613B4-A6E1-48A5-BBE5-FDEB7370CA0C}"/>
                </a:ext>
              </a:extLst>
            </p:cNvPr>
            <p:cNvCxnSpPr/>
            <p:nvPr/>
          </p:nvCxnSpPr>
          <p:spPr>
            <a:xfrm>
              <a:off x="882502" y="245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F3D9AB-BC43-42E3-918A-CFBFB65FBBB4}"/>
                </a:ext>
              </a:extLst>
            </p:cNvPr>
            <p:cNvCxnSpPr/>
            <p:nvPr/>
          </p:nvCxnSpPr>
          <p:spPr>
            <a:xfrm>
              <a:off x="882502" y="237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420BCB-CE82-4A88-9124-016C274AB07C}"/>
                </a:ext>
              </a:extLst>
            </p:cNvPr>
            <p:cNvCxnSpPr/>
            <p:nvPr/>
          </p:nvCxnSpPr>
          <p:spPr>
            <a:xfrm>
              <a:off x="882502" y="228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76C13C-E51B-412F-9D08-8550F4DE3349}"/>
                </a:ext>
              </a:extLst>
            </p:cNvPr>
            <p:cNvCxnSpPr/>
            <p:nvPr/>
          </p:nvCxnSpPr>
          <p:spPr>
            <a:xfrm>
              <a:off x="882502" y="22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EAB98D-2A8D-47DB-9EE4-402DC2454CD8}"/>
                </a:ext>
              </a:extLst>
            </p:cNvPr>
            <p:cNvCxnSpPr/>
            <p:nvPr/>
          </p:nvCxnSpPr>
          <p:spPr>
            <a:xfrm>
              <a:off x="882502" y="21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17ABE54-EAB4-40FD-A093-B32CD6027914}"/>
                </a:ext>
              </a:extLst>
            </p:cNvPr>
            <p:cNvCxnSpPr/>
            <p:nvPr/>
          </p:nvCxnSpPr>
          <p:spPr>
            <a:xfrm>
              <a:off x="882502" y="20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A77FFB1-7186-4274-AD64-E41022183F62}"/>
                </a:ext>
              </a:extLst>
            </p:cNvPr>
            <p:cNvCxnSpPr/>
            <p:nvPr/>
          </p:nvCxnSpPr>
          <p:spPr>
            <a:xfrm>
              <a:off x="882502" y="19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03BD1F3-1607-4E46-BD2B-1E51D311F68C}"/>
                </a:ext>
              </a:extLst>
            </p:cNvPr>
            <p:cNvCxnSpPr/>
            <p:nvPr/>
          </p:nvCxnSpPr>
          <p:spPr>
            <a:xfrm>
              <a:off x="882502" y="18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4AA741A-2760-4210-B13A-BA53BD155FD9}"/>
                </a:ext>
              </a:extLst>
            </p:cNvPr>
            <p:cNvCxnSpPr/>
            <p:nvPr/>
          </p:nvCxnSpPr>
          <p:spPr>
            <a:xfrm>
              <a:off x="882502" y="17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1BEDAD0-0CAC-4C5A-8888-B8FDCF991364}"/>
              </a:ext>
            </a:extLst>
          </p:cNvPr>
          <p:cNvSpPr txBox="1"/>
          <p:nvPr/>
        </p:nvSpPr>
        <p:spPr>
          <a:xfrm>
            <a:off x="6703847" y="1962200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EFA543-A8C2-425E-82EA-42D665964BB3}"/>
              </a:ext>
            </a:extLst>
          </p:cNvPr>
          <p:cNvSpPr txBox="1"/>
          <p:nvPr/>
        </p:nvSpPr>
        <p:spPr>
          <a:xfrm>
            <a:off x="6703847" y="2235921"/>
            <a:ext cx="4605651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A small river named </a:t>
            </a:r>
            <a:r>
              <a:rPr lang="en-US" sz="1200" dirty="0" err="1">
                <a:solidFill>
                  <a:schemeClr val="bg1"/>
                </a:solidFill>
              </a:rPr>
              <a:t>Duden</a:t>
            </a:r>
            <a:r>
              <a:rPr lang="en-US" sz="12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200" dirty="0" err="1">
                <a:solidFill>
                  <a:schemeClr val="bg1"/>
                </a:solidFill>
              </a:rPr>
              <a:t>regelialia</a:t>
            </a:r>
            <a:r>
              <a:rPr lang="en-US" sz="1200" dirty="0">
                <a:solidFill>
                  <a:schemeClr val="bg1"/>
                </a:solidFill>
              </a:rPr>
              <a:t>. It is a </a:t>
            </a:r>
            <a:r>
              <a:rPr lang="en-US" sz="1200" dirty="0" err="1">
                <a:solidFill>
                  <a:schemeClr val="bg1"/>
                </a:solidFill>
              </a:rPr>
              <a:t>paradisematic</a:t>
            </a:r>
            <a:r>
              <a:rPr lang="en-US" sz="12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4897800-81CF-4FEB-8A19-F102221C1042}"/>
              </a:ext>
            </a:extLst>
          </p:cNvPr>
          <p:cNvSpPr/>
          <p:nvPr/>
        </p:nvSpPr>
        <p:spPr>
          <a:xfrm>
            <a:off x="6752400" y="3864504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D35679-C584-47BE-9A5C-937D28772184}"/>
              </a:ext>
            </a:extLst>
          </p:cNvPr>
          <p:cNvSpPr txBox="1"/>
          <p:nvPr/>
        </p:nvSpPr>
        <p:spPr>
          <a:xfrm>
            <a:off x="6878037" y="3869324"/>
            <a:ext cx="13564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</a:rPr>
              <a:t>READ MORE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FC38C3-A5E6-44AF-8008-2EAA989F4813}"/>
              </a:ext>
            </a:extLst>
          </p:cNvPr>
          <p:cNvSpPr txBox="1"/>
          <p:nvPr/>
        </p:nvSpPr>
        <p:spPr>
          <a:xfrm>
            <a:off x="882502" y="5211300"/>
            <a:ext cx="2329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80,450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B4D18E6-C2BF-4EB6-B25A-40F15473C459}"/>
              </a:ext>
            </a:extLst>
          </p:cNvPr>
          <p:cNvSpPr txBox="1"/>
          <p:nvPr/>
        </p:nvSpPr>
        <p:spPr>
          <a:xfrm>
            <a:off x="878334" y="5913850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Premium Users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5CAF1-61BF-41B8-9C4D-6497B988CBDE}"/>
              </a:ext>
            </a:extLst>
          </p:cNvPr>
          <p:cNvSpPr txBox="1"/>
          <p:nvPr/>
        </p:nvSpPr>
        <p:spPr>
          <a:xfrm>
            <a:off x="4163407" y="5211299"/>
            <a:ext cx="1704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$21M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AFFB94-1E74-4C4A-9E2B-82BEC87CC4C1}"/>
              </a:ext>
            </a:extLst>
          </p:cNvPr>
          <p:cNvSpPr txBox="1"/>
          <p:nvPr/>
        </p:nvSpPr>
        <p:spPr>
          <a:xfrm>
            <a:off x="4163407" y="591384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Profit / Year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F09288-90DD-4C89-9A70-B835970A001B}"/>
              </a:ext>
            </a:extLst>
          </p:cNvPr>
          <p:cNvSpPr txBox="1"/>
          <p:nvPr/>
        </p:nvSpPr>
        <p:spPr>
          <a:xfrm>
            <a:off x="6971426" y="5211299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97%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C417C0-05CD-4CEE-ABED-C05AD31DEE60}"/>
              </a:ext>
            </a:extLst>
          </p:cNvPr>
          <p:cNvSpPr txBox="1"/>
          <p:nvPr/>
        </p:nvSpPr>
        <p:spPr>
          <a:xfrm>
            <a:off x="6971426" y="591384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Love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073786-F974-4160-9FDF-48725D5EF774}"/>
              </a:ext>
            </a:extLst>
          </p:cNvPr>
          <p:cNvSpPr txBox="1"/>
          <p:nvPr/>
        </p:nvSpPr>
        <p:spPr>
          <a:xfrm>
            <a:off x="9287324" y="5211458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83%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A9052C-39B2-414B-A826-08215111EF30}"/>
              </a:ext>
            </a:extLst>
          </p:cNvPr>
          <p:cNvSpPr txBox="1"/>
          <p:nvPr/>
        </p:nvSpPr>
        <p:spPr>
          <a:xfrm>
            <a:off x="9287324" y="5911878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Liked</a:t>
            </a:r>
          </a:p>
        </p:txBody>
      </p:sp>
    </p:spTree>
    <p:extLst>
      <p:ext uri="{BB962C8B-B14F-4D97-AF65-F5344CB8AC3E}">
        <p14:creationId xmlns:p14="http://schemas.microsoft.com/office/powerpoint/2010/main" val="7193862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/>
      <p:bldP spid="3" grpId="0" animBg="1"/>
      <p:bldP spid="15" grpId="0"/>
      <p:bldP spid="4" grpId="0" animBg="1"/>
      <p:bldP spid="16" grpId="0"/>
      <p:bldP spid="5" grpId="0" animBg="1"/>
      <p:bldP spid="17" grpId="0"/>
      <p:bldP spid="6" grpId="0" animBg="1"/>
      <p:bldP spid="18" grpId="0"/>
      <p:bldP spid="7" grpId="0" animBg="1"/>
      <p:bldP spid="19" grpId="0"/>
      <p:bldP spid="8" grpId="0" animBg="1"/>
      <p:bldP spid="20" grpId="0"/>
      <p:bldP spid="9" grpId="0" animBg="1"/>
      <p:bldP spid="21" grpId="0"/>
      <p:bldP spid="10" grpId="0" animBg="1"/>
      <p:bldP spid="22" grpId="0"/>
      <p:bldP spid="11" grpId="0" animBg="1"/>
      <p:bldP spid="23" grpId="0"/>
      <p:bldP spid="12" grpId="0" animBg="1"/>
      <p:bldP spid="24" grpId="0"/>
      <p:bldP spid="13" grpId="0" animBg="1"/>
      <p:bldP spid="25" grpId="0"/>
      <p:bldP spid="14" grpId="0" animBg="1"/>
      <p:bldP spid="26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94" grpId="0"/>
      <p:bldP spid="95" grpId="0"/>
      <p:bldP spid="96" grpId="0" animBg="1"/>
      <p:bldP spid="97" grpId="0"/>
      <p:bldP spid="99" grpId="0"/>
      <p:bldP spid="100" grpId="0"/>
      <p:bldP spid="101" grpId="0"/>
      <p:bldP spid="102" grpId="0"/>
      <p:bldP spid="104" grpId="0"/>
      <p:bldP spid="103" grpId="0"/>
      <p:bldP spid="10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CHART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39888"/>
              </p:ext>
            </p:extLst>
          </p:nvPr>
        </p:nvGraphicFramePr>
        <p:xfrm>
          <a:off x="667218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157527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343788" y="2538496"/>
            <a:ext cx="1239078" cy="1239077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102742"/>
              </p:ext>
            </p:extLst>
          </p:nvPr>
        </p:nvGraphicFramePr>
        <p:xfrm>
          <a:off x="3414286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904595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8118516"/>
              </p:ext>
            </p:extLst>
          </p:nvPr>
        </p:nvGraphicFramePr>
        <p:xfrm>
          <a:off x="6161354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6651663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906444"/>
              </p:ext>
            </p:extLst>
          </p:nvPr>
        </p:nvGraphicFramePr>
        <p:xfrm>
          <a:off x="8908422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9398731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4102927" y="2538496"/>
            <a:ext cx="1239078" cy="1239077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6849995" y="2538496"/>
            <a:ext cx="1239078" cy="1239077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597063" y="2538496"/>
            <a:ext cx="1239078" cy="1239077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1391695" y="4152841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65%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4153992" y="4152841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93%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6928360" y="415046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76%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9633751" y="415046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84%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1517582" y="4762421"/>
            <a:ext cx="91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SOUND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4324994" y="4764620"/>
            <a:ext cx="793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PITCH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7110768" y="476242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BASS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9773212" y="4762421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TREBLE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90941C-C10E-40CE-9CC3-DF680842A2A3}"/>
              </a:ext>
            </a:extLst>
          </p:cNvPr>
          <p:cNvSpPr txBox="1"/>
          <p:nvPr/>
        </p:nvSpPr>
        <p:spPr>
          <a:xfrm>
            <a:off x="842151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2530A9-6926-4BAB-B8EA-A73A7D7B8149}"/>
              </a:ext>
            </a:extLst>
          </p:cNvPr>
          <p:cNvSpPr txBox="1"/>
          <p:nvPr/>
        </p:nvSpPr>
        <p:spPr>
          <a:xfrm>
            <a:off x="3592007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7890D-A7A3-4268-9467-E1975E9E5F31}"/>
              </a:ext>
            </a:extLst>
          </p:cNvPr>
          <p:cNvSpPr txBox="1"/>
          <p:nvPr/>
        </p:nvSpPr>
        <p:spPr>
          <a:xfrm>
            <a:off x="6340214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D7B9BB-7663-4AEB-A173-C1E6D060B786}"/>
              </a:ext>
            </a:extLst>
          </p:cNvPr>
          <p:cNvSpPr txBox="1"/>
          <p:nvPr/>
        </p:nvSpPr>
        <p:spPr>
          <a:xfrm>
            <a:off x="9090068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8205764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8B5FDD-2E35-426C-89DB-F4BA4F056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26098"/>
              </p:ext>
            </p:extLst>
          </p:nvPr>
        </p:nvGraphicFramePr>
        <p:xfrm>
          <a:off x="649915" y="3708814"/>
          <a:ext cx="10892169" cy="288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A1C467-EACC-47B3-95B0-3C0948F846CF}"/>
              </a:ext>
            </a:extLst>
          </p:cNvPr>
          <p:cNvSpPr/>
          <p:nvPr/>
        </p:nvSpPr>
        <p:spPr>
          <a:xfrm>
            <a:off x="1619558" y="4004872"/>
            <a:ext cx="9336218" cy="1059254"/>
          </a:xfrm>
          <a:custGeom>
            <a:avLst/>
            <a:gdLst>
              <a:gd name="connsiteX0" fmla="*/ 0 w 9505507"/>
              <a:gd name="connsiteY0" fmla="*/ 531628 h 938467"/>
              <a:gd name="connsiteX1" fmla="*/ 691116 w 9505507"/>
              <a:gd name="connsiteY1" fmla="*/ 393404 h 938467"/>
              <a:gd name="connsiteX2" fmla="*/ 1531088 w 9505507"/>
              <a:gd name="connsiteY2" fmla="*/ 935665 h 938467"/>
              <a:gd name="connsiteX3" fmla="*/ 3498112 w 9505507"/>
              <a:gd name="connsiteY3" fmla="*/ 616688 h 938467"/>
              <a:gd name="connsiteX4" fmla="*/ 5295014 w 9505507"/>
              <a:gd name="connsiteY4" fmla="*/ 871870 h 938467"/>
              <a:gd name="connsiteX5" fmla="*/ 6379535 w 9505507"/>
              <a:gd name="connsiteY5" fmla="*/ 510363 h 938467"/>
              <a:gd name="connsiteX6" fmla="*/ 8016949 w 9505507"/>
              <a:gd name="connsiteY6" fmla="*/ 382772 h 938467"/>
              <a:gd name="connsiteX7" fmla="*/ 9505507 w 9505507"/>
              <a:gd name="connsiteY7" fmla="*/ 0 h 93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507" h="938467">
                <a:moveTo>
                  <a:pt x="0" y="531628"/>
                </a:moveTo>
                <a:cubicBezTo>
                  <a:pt x="217967" y="428846"/>
                  <a:pt x="435935" y="326064"/>
                  <a:pt x="691116" y="393404"/>
                </a:cubicBezTo>
                <a:cubicBezTo>
                  <a:pt x="946297" y="460743"/>
                  <a:pt x="1063255" y="898451"/>
                  <a:pt x="1531088" y="935665"/>
                </a:cubicBezTo>
                <a:cubicBezTo>
                  <a:pt x="1998921" y="972879"/>
                  <a:pt x="2870791" y="627321"/>
                  <a:pt x="3498112" y="616688"/>
                </a:cubicBezTo>
                <a:cubicBezTo>
                  <a:pt x="4125433" y="606056"/>
                  <a:pt x="4814777" y="889591"/>
                  <a:pt x="5295014" y="871870"/>
                </a:cubicBezTo>
                <a:cubicBezTo>
                  <a:pt x="5775251" y="854149"/>
                  <a:pt x="5925879" y="591879"/>
                  <a:pt x="6379535" y="510363"/>
                </a:cubicBezTo>
                <a:cubicBezTo>
                  <a:pt x="6833191" y="428847"/>
                  <a:pt x="7495954" y="467832"/>
                  <a:pt x="8016949" y="382772"/>
                </a:cubicBezTo>
                <a:cubicBezTo>
                  <a:pt x="8537944" y="297711"/>
                  <a:pt x="9021725" y="148855"/>
                  <a:pt x="9505507" y="0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7B87CB7-6186-46E1-BEE8-F35E25C209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F047437-894C-4608-AC87-8F9D49B97A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976C0C3-DF61-494B-BF0D-1CE89122AB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EE51B8E-FB36-4420-AA86-E8CF0638F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25BAAC5-3527-4ECB-8DFC-76AA71E8E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9AEE-8D8A-4557-ACBF-65E8F9E7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CHART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D73644-371C-4207-8502-8ACA4C83385F}"/>
              </a:ext>
            </a:extLst>
          </p:cNvPr>
          <p:cNvSpPr/>
          <p:nvPr/>
        </p:nvSpPr>
        <p:spPr>
          <a:xfrm>
            <a:off x="1619557" y="409214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E8F934-3DA6-438D-8D19-662B1C0BF251}"/>
              </a:ext>
            </a:extLst>
          </p:cNvPr>
          <p:cNvSpPr/>
          <p:nvPr/>
        </p:nvSpPr>
        <p:spPr>
          <a:xfrm>
            <a:off x="3917343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5BB7FB-20C7-4737-BB31-5D6FAC3FB1C4}"/>
              </a:ext>
            </a:extLst>
          </p:cNvPr>
          <p:cNvSpPr/>
          <p:nvPr/>
        </p:nvSpPr>
        <p:spPr>
          <a:xfrm>
            <a:off x="6215127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271EBB-B6DB-4ABB-BA5E-A1D5999B1870}"/>
              </a:ext>
            </a:extLst>
          </p:cNvPr>
          <p:cNvSpPr/>
          <p:nvPr/>
        </p:nvSpPr>
        <p:spPr>
          <a:xfrm>
            <a:off x="8512913" y="423231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F1A9F4-7D25-43DA-8814-26F3FCF3B357}"/>
              </a:ext>
            </a:extLst>
          </p:cNvPr>
          <p:cNvSpPr/>
          <p:nvPr/>
        </p:nvSpPr>
        <p:spPr>
          <a:xfrm>
            <a:off x="10810699" y="4031011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A3183F-334C-412D-9629-0401A95E87E2}"/>
              </a:ext>
            </a:extLst>
          </p:cNvPr>
          <p:cNvSpPr txBox="1"/>
          <p:nvPr/>
        </p:nvSpPr>
        <p:spPr>
          <a:xfrm>
            <a:off x="1107986" y="475908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$425,000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96BAA7-F29F-4B04-BED4-299FC18D754E}"/>
              </a:ext>
            </a:extLst>
          </p:cNvPr>
          <p:cNvSpPr txBox="1"/>
          <p:nvPr/>
        </p:nvSpPr>
        <p:spPr>
          <a:xfrm>
            <a:off x="3440427" y="540271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$310,000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AB5252-284C-404F-BDA5-359F517A92CE}"/>
              </a:ext>
            </a:extLst>
          </p:cNvPr>
          <p:cNvSpPr txBox="1"/>
          <p:nvPr/>
        </p:nvSpPr>
        <p:spPr>
          <a:xfrm>
            <a:off x="5747029" y="538646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$318,250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609B13-2057-4A97-901D-508A16644DC6}"/>
              </a:ext>
            </a:extLst>
          </p:cNvPr>
          <p:cNvSpPr txBox="1"/>
          <p:nvPr/>
        </p:nvSpPr>
        <p:spPr>
          <a:xfrm>
            <a:off x="8001940" y="487006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$405,685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E770-FA97-49B3-86AC-4B262CB1753E}"/>
              </a:ext>
            </a:extLst>
          </p:cNvPr>
          <p:cNvSpPr txBox="1"/>
          <p:nvPr/>
        </p:nvSpPr>
        <p:spPr>
          <a:xfrm>
            <a:off x="10355425" y="468520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$437,120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3586D-2986-490D-831B-27E947B6FA9B}"/>
              </a:ext>
            </a:extLst>
          </p:cNvPr>
          <p:cNvSpPr txBox="1"/>
          <p:nvPr/>
        </p:nvSpPr>
        <p:spPr>
          <a:xfrm>
            <a:off x="1214230" y="1579772"/>
            <a:ext cx="3453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+mj-lt"/>
              </a:rPr>
              <a:t>713,650,000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8989A-5783-4838-A1C8-14343AD2B7F8}"/>
              </a:ext>
            </a:extLst>
          </p:cNvPr>
          <p:cNvSpPr txBox="1"/>
          <p:nvPr/>
        </p:nvSpPr>
        <p:spPr>
          <a:xfrm>
            <a:off x="1214231" y="2190423"/>
            <a:ext cx="4841564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collection of textile samples lay spread out on the table - </a:t>
            </a:r>
            <a:r>
              <a:rPr lang="en-US" sz="1200" dirty="0" err="1"/>
              <a:t>Samsa</a:t>
            </a:r>
            <a:r>
              <a:rPr lang="en-US" sz="1200" dirty="0"/>
              <a:t> was a travelling salesman - and above it there hung a picture that he had recently cut out of an illustrated magazine and housed in a nice, gilded frame. 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5C9D480-B69B-42F9-AB81-1568859EC0B7}"/>
              </a:ext>
            </a:extLst>
          </p:cNvPr>
          <p:cNvSpPr/>
          <p:nvPr/>
        </p:nvSpPr>
        <p:spPr>
          <a:xfrm>
            <a:off x="7478882" y="267599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A7D3D6E-763A-443E-8D3C-6ABBA82C6C18}"/>
              </a:ext>
            </a:extLst>
          </p:cNvPr>
          <p:cNvSpPr/>
          <p:nvPr/>
        </p:nvSpPr>
        <p:spPr>
          <a:xfrm rot="10800000">
            <a:off x="7478882" y="157977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40F5FD7-43D0-4CA7-A104-DCBE81C447E5}"/>
              </a:ext>
            </a:extLst>
          </p:cNvPr>
          <p:cNvSpPr txBox="1"/>
          <p:nvPr/>
        </p:nvSpPr>
        <p:spPr>
          <a:xfrm>
            <a:off x="8717989" y="170471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62%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C2F845-512C-4680-ACC0-AA663C8D0CE1}"/>
              </a:ext>
            </a:extLst>
          </p:cNvPr>
          <p:cNvSpPr txBox="1"/>
          <p:nvPr/>
        </p:nvSpPr>
        <p:spPr>
          <a:xfrm>
            <a:off x="8717989" y="255124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0927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  <p:bldP spid="54" grpId="0" animBg="1"/>
      <p:bldP spid="2" grpId="0"/>
      <p:bldP spid="28" grpId="0" animBg="1"/>
      <p:bldP spid="29" grpId="0" animBg="1"/>
      <p:bldP spid="30" grpId="0" animBg="1"/>
      <p:bldP spid="31" grpId="0" animBg="1"/>
      <p:bldP spid="32" grpId="0" animBg="1"/>
      <p:bldP spid="55" grpId="0"/>
      <p:bldP spid="56" grpId="0"/>
      <p:bldP spid="57" grpId="0"/>
      <p:bldP spid="58" grpId="0"/>
      <p:bldP spid="59" grpId="0"/>
      <p:bldP spid="6" grpId="0"/>
      <p:bldP spid="43" grpId="0"/>
      <p:bldP spid="101" grpId="0" animBg="1"/>
      <p:bldP spid="102" grpId="0" animBg="1"/>
      <p:bldP spid="103" grpId="0"/>
      <p:bldP spid="10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29B5-958E-47CF-898A-E60B65DC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E38FA-4F14-4477-ADAE-AAF35380B624}"/>
              </a:ext>
            </a:extLst>
          </p:cNvPr>
          <p:cNvSpPr/>
          <p:nvPr/>
        </p:nvSpPr>
        <p:spPr>
          <a:xfrm>
            <a:off x="1" y="0"/>
            <a:ext cx="38064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382D3B-3739-4740-AF23-CBCE2AC38A91}"/>
              </a:ext>
            </a:extLst>
          </p:cNvPr>
          <p:cNvGrpSpPr/>
          <p:nvPr/>
        </p:nvGrpSpPr>
        <p:grpSpPr>
          <a:xfrm>
            <a:off x="4185705" y="1971657"/>
            <a:ext cx="7285765" cy="3554475"/>
            <a:chOff x="1922250" y="1859791"/>
            <a:chExt cx="8334980" cy="4066351"/>
          </a:xfrm>
          <a:solidFill>
            <a:schemeClr val="bg2">
              <a:lumMod val="85000"/>
            </a:schemeClr>
          </a:solidFill>
        </p:grpSpPr>
        <p:sp>
          <p:nvSpPr>
            <p:cNvPr id="7" name="Freeform 403">
              <a:extLst>
                <a:ext uri="{FF2B5EF4-FFF2-40B4-BE49-F238E27FC236}">
                  <a16:creationId xmlns:a16="http://schemas.microsoft.com/office/drawing/2014/main" id="{CBEEE441-113F-47D7-839E-4732440C8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913" y="4779344"/>
              <a:ext cx="952478" cy="711969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404">
              <a:extLst>
                <a:ext uri="{FF2B5EF4-FFF2-40B4-BE49-F238E27FC236}">
                  <a16:creationId xmlns:a16="http://schemas.microsoft.com/office/drawing/2014/main" id="{C8D99FFD-EB5E-4AC1-8490-31CC77C4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2963582"/>
              <a:ext cx="186353" cy="28192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405">
              <a:extLst>
                <a:ext uri="{FF2B5EF4-FFF2-40B4-BE49-F238E27FC236}">
                  <a16:creationId xmlns:a16="http://schemas.microsoft.com/office/drawing/2014/main" id="{10C3A22D-F3AB-4358-B5C5-A9152749D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593" y="2668920"/>
              <a:ext cx="251658" cy="122645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418">
              <a:extLst>
                <a:ext uri="{FF2B5EF4-FFF2-40B4-BE49-F238E27FC236}">
                  <a16:creationId xmlns:a16="http://schemas.microsoft.com/office/drawing/2014/main" id="{B5E771F6-3D4F-4D38-AE77-8077403F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245" y="2538312"/>
              <a:ext cx="50968" cy="28669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19">
              <a:extLst>
                <a:ext uri="{FF2B5EF4-FFF2-40B4-BE49-F238E27FC236}">
                  <a16:creationId xmlns:a16="http://schemas.microsoft.com/office/drawing/2014/main" id="{60D4AD78-CA14-47D5-95F0-3E470E27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2949248"/>
              <a:ext cx="28669" cy="23893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20">
              <a:extLst>
                <a:ext uri="{FF2B5EF4-FFF2-40B4-BE49-F238E27FC236}">
                  <a16:creationId xmlns:a16="http://schemas.microsoft.com/office/drawing/2014/main" id="{E42354C5-37FB-4170-B0D6-67EFE96A8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311" y="3086227"/>
              <a:ext cx="23891" cy="12742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1">
              <a:extLst>
                <a:ext uri="{FF2B5EF4-FFF2-40B4-BE49-F238E27FC236}">
                  <a16:creationId xmlns:a16="http://schemas.microsoft.com/office/drawing/2014/main" id="{1406422B-AA1B-46AF-8DDB-84816F602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803" y="3226390"/>
              <a:ext cx="23891" cy="22299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422">
              <a:extLst>
                <a:ext uri="{FF2B5EF4-FFF2-40B4-BE49-F238E27FC236}">
                  <a16:creationId xmlns:a16="http://schemas.microsoft.com/office/drawing/2014/main" id="{19C2A329-29F3-462D-B9C0-199F0A02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1468" y="3263023"/>
              <a:ext cx="9557" cy="477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423">
              <a:extLst>
                <a:ext uri="{FF2B5EF4-FFF2-40B4-BE49-F238E27FC236}">
                  <a16:creationId xmlns:a16="http://schemas.microsoft.com/office/drawing/2014/main" id="{D290A433-7DF6-4819-BC58-7995E6C2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165" y="3337884"/>
              <a:ext cx="14335" cy="4778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424">
              <a:extLst>
                <a:ext uri="{FF2B5EF4-FFF2-40B4-BE49-F238E27FC236}">
                  <a16:creationId xmlns:a16="http://schemas.microsoft.com/office/drawing/2014/main" id="{22CFB017-8840-4FAA-ADC1-92C3C927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417" y="3361775"/>
              <a:ext cx="33448" cy="19114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425">
              <a:extLst>
                <a:ext uri="{FF2B5EF4-FFF2-40B4-BE49-F238E27FC236}">
                  <a16:creationId xmlns:a16="http://schemas.microsoft.com/office/drawing/2014/main" id="{799DF7F6-D2FC-4717-8B12-478F03A71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784" y="3380889"/>
              <a:ext cx="27077" cy="17521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26">
              <a:extLst>
                <a:ext uri="{FF2B5EF4-FFF2-40B4-BE49-F238E27FC236}">
                  <a16:creationId xmlns:a16="http://schemas.microsoft.com/office/drawing/2014/main" id="{15A9FF53-81E9-4A20-9025-304B9A0CA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892" y="3395224"/>
              <a:ext cx="23891" cy="22299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427">
              <a:extLst>
                <a:ext uri="{FF2B5EF4-FFF2-40B4-BE49-F238E27FC236}">
                  <a16:creationId xmlns:a16="http://schemas.microsoft.com/office/drawing/2014/main" id="{46FB14B4-D2CE-41FE-B190-746185BED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5113" y="3427079"/>
              <a:ext cx="4778" cy="477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428">
              <a:extLst>
                <a:ext uri="{FF2B5EF4-FFF2-40B4-BE49-F238E27FC236}">
                  <a16:creationId xmlns:a16="http://schemas.microsoft.com/office/drawing/2014/main" id="{114C0704-055F-4A5B-B12A-835287953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222" y="3407966"/>
              <a:ext cx="23891" cy="19114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429">
              <a:extLst>
                <a:ext uri="{FF2B5EF4-FFF2-40B4-BE49-F238E27FC236}">
                  <a16:creationId xmlns:a16="http://schemas.microsoft.com/office/drawing/2014/main" id="{D361434B-7DC0-45A3-8FCA-375ADD60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202" y="3581578"/>
              <a:ext cx="9557" cy="1433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0C3494-B574-4A11-9083-E6532336A42A}"/>
                </a:ext>
              </a:extLst>
            </p:cNvPr>
            <p:cNvGrpSpPr/>
            <p:nvPr/>
          </p:nvGrpSpPr>
          <p:grpSpPr>
            <a:xfrm>
              <a:off x="8857184" y="3380889"/>
              <a:ext cx="348815" cy="331297"/>
              <a:chOff x="5961121" y="2686387"/>
              <a:chExt cx="288233" cy="273757"/>
            </a:xfrm>
            <a:grpFill/>
          </p:grpSpPr>
          <p:sp>
            <p:nvSpPr>
              <p:cNvPr id="284" name="Freeform 430">
                <a:extLst>
                  <a:ext uri="{FF2B5EF4-FFF2-40B4-BE49-F238E27FC236}">
                    <a16:creationId xmlns:a16="http://schemas.microsoft.com/office/drawing/2014/main" id="{7E9F312A-9C94-41D7-921A-5E5E5874A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431">
                <a:extLst>
                  <a:ext uri="{FF2B5EF4-FFF2-40B4-BE49-F238E27FC236}">
                    <a16:creationId xmlns:a16="http://schemas.microsoft.com/office/drawing/2014/main" id="{CC983C7B-26DC-4F9D-A2EE-5DDEF94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3" name="Freeform 432">
              <a:extLst>
                <a:ext uri="{FF2B5EF4-FFF2-40B4-BE49-F238E27FC236}">
                  <a16:creationId xmlns:a16="http://schemas.microsoft.com/office/drawing/2014/main" id="{CEF189EC-DFDE-401D-A956-E0BD31243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4785" y="3685108"/>
              <a:ext cx="9557" cy="1274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433">
              <a:extLst>
                <a:ext uri="{FF2B5EF4-FFF2-40B4-BE49-F238E27FC236}">
                  <a16:creationId xmlns:a16="http://schemas.microsoft.com/office/drawing/2014/main" id="{498378EC-4357-4E5E-B2C7-950EC823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9037" y="3685108"/>
              <a:ext cx="60525" cy="4619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434">
              <a:extLst>
                <a:ext uri="{FF2B5EF4-FFF2-40B4-BE49-F238E27FC236}">
                  <a16:creationId xmlns:a16="http://schemas.microsoft.com/office/drawing/2014/main" id="{EC770C2C-076F-420B-8786-F4FE34E86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513" y="3702629"/>
              <a:ext cx="50968" cy="7486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435">
              <a:extLst>
                <a:ext uri="{FF2B5EF4-FFF2-40B4-BE49-F238E27FC236}">
                  <a16:creationId xmlns:a16="http://schemas.microsoft.com/office/drawing/2014/main" id="{213C75DC-2375-45FB-83FD-0E748255C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545" y="3885799"/>
              <a:ext cx="17521" cy="1433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436">
              <a:extLst>
                <a:ext uri="{FF2B5EF4-FFF2-40B4-BE49-F238E27FC236}">
                  <a16:creationId xmlns:a16="http://schemas.microsoft.com/office/drawing/2014/main" id="{E723A160-43EA-4602-9904-25F119B08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956" y="3839608"/>
              <a:ext cx="9557" cy="796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437">
              <a:extLst>
                <a:ext uri="{FF2B5EF4-FFF2-40B4-BE49-F238E27FC236}">
                  <a16:creationId xmlns:a16="http://schemas.microsoft.com/office/drawing/2014/main" id="{0DEDA08C-4FC5-4570-A0FD-53C25B3AE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27" y="3936767"/>
              <a:ext cx="9557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438">
              <a:extLst>
                <a:ext uri="{FF2B5EF4-FFF2-40B4-BE49-F238E27FC236}">
                  <a16:creationId xmlns:a16="http://schemas.microsoft.com/office/drawing/2014/main" id="{84E43217-751C-48B5-BC78-1AD251379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3933" y="3919246"/>
              <a:ext cx="55747" cy="78046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439">
              <a:extLst>
                <a:ext uri="{FF2B5EF4-FFF2-40B4-BE49-F238E27FC236}">
                  <a16:creationId xmlns:a16="http://schemas.microsoft.com/office/drawing/2014/main" id="{376129BB-AE44-428A-9BF0-380EB8012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383" y="4049854"/>
              <a:ext cx="65304" cy="4619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440">
              <a:extLst>
                <a:ext uri="{FF2B5EF4-FFF2-40B4-BE49-F238E27FC236}">
                  <a16:creationId xmlns:a16="http://schemas.microsoft.com/office/drawing/2014/main" id="{E1F13F55-9B14-44D9-B484-17060FAEB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081710"/>
              <a:ext cx="93973" cy="1322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41">
              <a:extLst>
                <a:ext uri="{FF2B5EF4-FFF2-40B4-BE49-F238E27FC236}">
                  <a16:creationId xmlns:a16="http://schemas.microsoft.com/office/drawing/2014/main" id="{4E04EEB9-0BD2-47D1-9A6B-3CBECD75A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194796"/>
              <a:ext cx="28669" cy="36635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443">
              <a:extLst>
                <a:ext uri="{FF2B5EF4-FFF2-40B4-BE49-F238E27FC236}">
                  <a16:creationId xmlns:a16="http://schemas.microsoft.com/office/drawing/2014/main" id="{AD39F012-5034-4272-B4BD-AAEB765A8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710" y="4199575"/>
              <a:ext cx="28669" cy="36635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444">
              <a:extLst>
                <a:ext uri="{FF2B5EF4-FFF2-40B4-BE49-F238E27FC236}">
                  <a16:creationId xmlns:a16="http://schemas.microsoft.com/office/drawing/2014/main" id="{6E595CC6-EEF0-4C29-A1E2-158C0280D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159" y="4236208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445">
              <a:extLst>
                <a:ext uri="{FF2B5EF4-FFF2-40B4-BE49-F238E27FC236}">
                  <a16:creationId xmlns:a16="http://schemas.microsoft.com/office/drawing/2014/main" id="{C4EBDC74-B05C-426E-8E52-7D3AD576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716" y="4264878"/>
              <a:ext cx="31856" cy="50968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446">
              <a:extLst>
                <a:ext uri="{FF2B5EF4-FFF2-40B4-BE49-F238E27FC236}">
                  <a16:creationId xmlns:a16="http://schemas.microsoft.com/office/drawing/2014/main" id="{5C3A5EF8-AD5A-4408-BC3A-75B97FB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791" y="4260100"/>
              <a:ext cx="19114" cy="36635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447">
              <a:extLst>
                <a:ext uri="{FF2B5EF4-FFF2-40B4-BE49-F238E27FC236}">
                  <a16:creationId xmlns:a16="http://schemas.microsoft.com/office/drawing/2014/main" id="{68D9FB78-C36B-45AD-B9C7-9863879E7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49" y="4283991"/>
              <a:ext cx="28669" cy="17521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450">
              <a:extLst>
                <a:ext uri="{FF2B5EF4-FFF2-40B4-BE49-F238E27FC236}">
                  <a16:creationId xmlns:a16="http://schemas.microsoft.com/office/drawing/2014/main" id="{21E17D7F-775C-410F-8E54-78AE0744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3850" y="4269657"/>
              <a:ext cx="55747" cy="55747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51">
              <a:extLst>
                <a:ext uri="{FF2B5EF4-FFF2-40B4-BE49-F238E27FC236}">
                  <a16:creationId xmlns:a16="http://schemas.microsoft.com/office/drawing/2014/main" id="{81602589-D8E4-4699-8180-ACA93E6F9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06" y="4199575"/>
              <a:ext cx="9557" cy="4778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52">
              <a:extLst>
                <a:ext uri="{FF2B5EF4-FFF2-40B4-BE49-F238E27FC236}">
                  <a16:creationId xmlns:a16="http://schemas.microsoft.com/office/drawing/2014/main" id="{132CBC4C-F815-400F-8EC1-49C109E8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977" y="4390707"/>
              <a:ext cx="261215" cy="272364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53">
              <a:extLst>
                <a:ext uri="{FF2B5EF4-FFF2-40B4-BE49-F238E27FC236}">
                  <a16:creationId xmlns:a16="http://schemas.microsoft.com/office/drawing/2014/main" id="{CC2848A6-377F-42A6-818A-A8F17B891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167" y="4489461"/>
              <a:ext cx="23891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54">
              <a:extLst>
                <a:ext uri="{FF2B5EF4-FFF2-40B4-BE49-F238E27FC236}">
                  <a16:creationId xmlns:a16="http://schemas.microsoft.com/office/drawing/2014/main" id="{55C65195-24A2-4D4A-B460-84CD199D5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616" y="4545208"/>
              <a:ext cx="22299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55">
              <a:extLst>
                <a:ext uri="{FF2B5EF4-FFF2-40B4-BE49-F238E27FC236}">
                  <a16:creationId xmlns:a16="http://schemas.microsoft.com/office/drawing/2014/main" id="{AAC64497-3027-4012-8EEE-24F9E3C2B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01" y="4559541"/>
              <a:ext cx="33448" cy="33448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56">
              <a:extLst>
                <a:ext uri="{FF2B5EF4-FFF2-40B4-BE49-F238E27FC236}">
                  <a16:creationId xmlns:a16="http://schemas.microsoft.com/office/drawing/2014/main" id="{BE2A920B-7733-4B1E-82A0-25D26E29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62" y="4583434"/>
              <a:ext cx="17521" cy="17521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57">
              <a:extLst>
                <a:ext uri="{FF2B5EF4-FFF2-40B4-BE49-F238E27FC236}">
                  <a16:creationId xmlns:a16="http://schemas.microsoft.com/office/drawing/2014/main" id="{35DDECAB-5322-403E-817D-1FF57414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078" y="4663072"/>
              <a:ext cx="215025" cy="70082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8">
              <a:extLst>
                <a:ext uri="{FF2B5EF4-FFF2-40B4-BE49-F238E27FC236}">
                  <a16:creationId xmlns:a16="http://schemas.microsoft.com/office/drawing/2014/main" id="{4CC5588F-10A2-436F-8A84-41610A274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356" y="4680592"/>
              <a:ext cx="36633" cy="14335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59">
              <a:extLst>
                <a:ext uri="{FF2B5EF4-FFF2-40B4-BE49-F238E27FC236}">
                  <a16:creationId xmlns:a16="http://schemas.microsoft.com/office/drawing/2014/main" id="{CD23B124-1FF5-41ED-BA81-A872B362F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324" y="4714040"/>
              <a:ext cx="28669" cy="19114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60">
              <a:extLst>
                <a:ext uri="{FF2B5EF4-FFF2-40B4-BE49-F238E27FC236}">
                  <a16:creationId xmlns:a16="http://schemas.microsoft.com/office/drawing/2014/main" id="{DC179EDE-6A82-4562-A2D3-847337DE2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995" y="4718818"/>
              <a:ext cx="22299" cy="14335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1">
              <a:extLst>
                <a:ext uri="{FF2B5EF4-FFF2-40B4-BE49-F238E27FC236}">
                  <a16:creationId xmlns:a16="http://schemas.microsoft.com/office/drawing/2014/main" id="{37DA50A5-1EC8-4568-8556-A23EC7DE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515" y="4718818"/>
              <a:ext cx="33448" cy="19114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2">
              <a:extLst>
                <a:ext uri="{FF2B5EF4-FFF2-40B4-BE49-F238E27FC236}">
                  <a16:creationId xmlns:a16="http://schemas.microsoft.com/office/drawing/2014/main" id="{FF31F5D6-2C58-45C8-AF9A-C4CF1E2A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406" y="4714040"/>
              <a:ext cx="38226" cy="23893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63">
              <a:extLst>
                <a:ext uri="{FF2B5EF4-FFF2-40B4-BE49-F238E27FC236}">
                  <a16:creationId xmlns:a16="http://schemas.microsoft.com/office/drawing/2014/main" id="{D3EBC754-636A-4B3E-A54C-4361C04F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718818"/>
              <a:ext cx="57340" cy="1911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64">
              <a:extLst>
                <a:ext uri="{FF2B5EF4-FFF2-40B4-BE49-F238E27FC236}">
                  <a16:creationId xmlns:a16="http://schemas.microsoft.com/office/drawing/2014/main" id="{178E5FBB-FD10-45DA-B084-68A094F00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855" y="4745895"/>
              <a:ext cx="50968" cy="28669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65">
              <a:extLst>
                <a:ext uri="{FF2B5EF4-FFF2-40B4-BE49-F238E27FC236}">
                  <a16:creationId xmlns:a16="http://schemas.microsoft.com/office/drawing/2014/main" id="{2205F29B-83A9-4CB0-9305-338C881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317" y="4596176"/>
              <a:ext cx="28669" cy="19114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466">
              <a:extLst>
                <a:ext uri="{FF2B5EF4-FFF2-40B4-BE49-F238E27FC236}">
                  <a16:creationId xmlns:a16="http://schemas.microsoft.com/office/drawing/2014/main" id="{0488E5E6-3598-4370-84AC-3746AFE0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101" y="4592990"/>
              <a:ext cx="70082" cy="22299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67">
              <a:extLst>
                <a:ext uri="{FF2B5EF4-FFF2-40B4-BE49-F238E27FC236}">
                  <a16:creationId xmlns:a16="http://schemas.microsoft.com/office/drawing/2014/main" id="{16F558FF-9025-4505-A47D-0F89E0A70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076" y="4484680"/>
              <a:ext cx="149721" cy="168834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468">
              <a:extLst>
                <a:ext uri="{FF2B5EF4-FFF2-40B4-BE49-F238E27FC236}">
                  <a16:creationId xmlns:a16="http://schemas.microsoft.com/office/drawing/2014/main" id="{4C670A07-9E89-404C-A3BD-10BD2F393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475124"/>
              <a:ext cx="36633" cy="70082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69">
              <a:extLst>
                <a:ext uri="{FF2B5EF4-FFF2-40B4-BE49-F238E27FC236}">
                  <a16:creationId xmlns:a16="http://schemas.microsoft.com/office/drawing/2014/main" id="{684CCBA6-E420-423C-AFE7-F80BFD387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880" y="4465568"/>
              <a:ext cx="12742" cy="9557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70">
              <a:extLst>
                <a:ext uri="{FF2B5EF4-FFF2-40B4-BE49-F238E27FC236}">
                  <a16:creationId xmlns:a16="http://schemas.microsoft.com/office/drawing/2014/main" id="{70A246E6-694C-4934-9BD3-8BFBB5228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849" y="4526093"/>
              <a:ext cx="22299" cy="9557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71">
              <a:extLst>
                <a:ext uri="{FF2B5EF4-FFF2-40B4-BE49-F238E27FC236}">
                  <a16:creationId xmlns:a16="http://schemas.microsoft.com/office/drawing/2014/main" id="{5B924BA8-F2D2-4D23-A999-07F8F85FB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628" y="4530871"/>
              <a:ext cx="87603" cy="52562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72">
              <a:extLst>
                <a:ext uri="{FF2B5EF4-FFF2-40B4-BE49-F238E27FC236}">
                  <a16:creationId xmlns:a16="http://schemas.microsoft.com/office/drawing/2014/main" id="{9350B05D-117A-462F-A9FE-23494645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341" y="4620067"/>
              <a:ext cx="97159" cy="55747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73">
              <a:extLst>
                <a:ext uri="{FF2B5EF4-FFF2-40B4-BE49-F238E27FC236}">
                  <a16:creationId xmlns:a16="http://schemas.microsoft.com/office/drawing/2014/main" id="{568860E9-07B2-4EB2-BFBC-CE70604A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505" y="4648736"/>
              <a:ext cx="41412" cy="50968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474">
              <a:extLst>
                <a:ext uri="{FF2B5EF4-FFF2-40B4-BE49-F238E27FC236}">
                  <a16:creationId xmlns:a16="http://schemas.microsoft.com/office/drawing/2014/main" id="{49DA76BA-9CE4-4A2E-A2BA-C50510DA2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4555" y="4742711"/>
              <a:ext cx="27077" cy="27077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75">
              <a:extLst>
                <a:ext uri="{FF2B5EF4-FFF2-40B4-BE49-F238E27FC236}">
                  <a16:creationId xmlns:a16="http://schemas.microsoft.com/office/drawing/2014/main" id="{A2C8A6E4-6E69-4957-8F22-589C290F7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885" y="4699705"/>
              <a:ext cx="43005" cy="28669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76">
              <a:extLst>
                <a:ext uri="{FF2B5EF4-FFF2-40B4-BE49-F238E27FC236}">
                  <a16:creationId xmlns:a16="http://schemas.microsoft.com/office/drawing/2014/main" id="{57C94660-EFA8-46A9-94CD-81563E568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473" y="4680592"/>
              <a:ext cx="19114" cy="23893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77">
              <a:extLst>
                <a:ext uri="{FF2B5EF4-FFF2-40B4-BE49-F238E27FC236}">
                  <a16:creationId xmlns:a16="http://schemas.microsoft.com/office/drawing/2014/main" id="{021954F4-605F-438D-9937-BF44A149D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5008703"/>
              <a:ext cx="74859" cy="55747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482">
              <a:extLst>
                <a:ext uri="{FF2B5EF4-FFF2-40B4-BE49-F238E27FC236}">
                  <a16:creationId xmlns:a16="http://schemas.microsoft.com/office/drawing/2014/main" id="{B80DB30D-3961-4F8A-B3CA-666E37235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45" y="5532726"/>
              <a:ext cx="89196" cy="84417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83">
              <a:extLst>
                <a:ext uri="{FF2B5EF4-FFF2-40B4-BE49-F238E27FC236}">
                  <a16:creationId xmlns:a16="http://schemas.microsoft.com/office/drawing/2014/main" id="{1F9129C8-89A4-49DE-ADD0-78BC7BF4A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227" y="5508835"/>
              <a:ext cx="14335" cy="23893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484">
              <a:extLst>
                <a:ext uri="{FF2B5EF4-FFF2-40B4-BE49-F238E27FC236}">
                  <a16:creationId xmlns:a16="http://schemas.microsoft.com/office/drawing/2014/main" id="{BCE6082B-4111-4411-91D0-A437D2396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0254" y="5508835"/>
              <a:ext cx="9557" cy="9557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486">
              <a:extLst>
                <a:ext uri="{FF2B5EF4-FFF2-40B4-BE49-F238E27FC236}">
                  <a16:creationId xmlns:a16="http://schemas.microsoft.com/office/drawing/2014/main" id="{CF4B3982-A014-4C6A-85F9-5028BFD1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362" y="4803236"/>
              <a:ext cx="168834" cy="326518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489">
              <a:extLst>
                <a:ext uri="{FF2B5EF4-FFF2-40B4-BE49-F238E27FC236}">
                  <a16:creationId xmlns:a16="http://schemas.microsoft.com/office/drawing/2014/main" id="{CB4DE727-738A-4310-9533-C97D2197C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656" y="2383813"/>
              <a:ext cx="41412" cy="23893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490">
              <a:extLst>
                <a:ext uri="{FF2B5EF4-FFF2-40B4-BE49-F238E27FC236}">
                  <a16:creationId xmlns:a16="http://schemas.microsoft.com/office/drawing/2014/main" id="{16A9AA11-1F0D-484D-AAE3-6B8A7183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021" y="2337622"/>
              <a:ext cx="46190" cy="22299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492">
              <a:extLst>
                <a:ext uri="{FF2B5EF4-FFF2-40B4-BE49-F238E27FC236}">
                  <a16:creationId xmlns:a16="http://schemas.microsoft.com/office/drawing/2014/main" id="{18977B28-B06C-4971-B9ED-29D66CF5B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346" y="2402927"/>
              <a:ext cx="27077" cy="19114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93">
              <a:extLst>
                <a:ext uri="{FF2B5EF4-FFF2-40B4-BE49-F238E27FC236}">
                  <a16:creationId xmlns:a16="http://schemas.microsoft.com/office/drawing/2014/main" id="{3A8A7B75-89FE-4A5E-916D-C7E0FF434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3446193"/>
              <a:ext cx="27077" cy="50968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94">
              <a:extLst>
                <a:ext uri="{FF2B5EF4-FFF2-40B4-BE49-F238E27FC236}">
                  <a16:creationId xmlns:a16="http://schemas.microsoft.com/office/drawing/2014/main" id="{1FE1775A-6AE2-432D-AB69-8809F97B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3492384"/>
              <a:ext cx="41412" cy="70082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96">
              <a:extLst>
                <a:ext uri="{FF2B5EF4-FFF2-40B4-BE49-F238E27FC236}">
                  <a16:creationId xmlns:a16="http://schemas.microsoft.com/office/drawing/2014/main" id="{738F3B5A-27B4-4320-9712-5D0D5031E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703" y="3642104"/>
              <a:ext cx="60525" cy="33448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97">
              <a:extLst>
                <a:ext uri="{FF2B5EF4-FFF2-40B4-BE49-F238E27FC236}">
                  <a16:creationId xmlns:a16="http://schemas.microsoft.com/office/drawing/2014/main" id="{8D7B5FD4-FB19-4DF9-93F5-5C36CF3E2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5" y="3646882"/>
              <a:ext cx="70082" cy="19114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98">
              <a:extLst>
                <a:ext uri="{FF2B5EF4-FFF2-40B4-BE49-F238E27FC236}">
                  <a16:creationId xmlns:a16="http://schemas.microsoft.com/office/drawing/2014/main" id="{B4379957-EFCD-437D-9955-6729EAD36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566" y="2958805"/>
              <a:ext cx="33448" cy="33448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99">
              <a:extLst>
                <a:ext uri="{FF2B5EF4-FFF2-40B4-BE49-F238E27FC236}">
                  <a16:creationId xmlns:a16="http://schemas.microsoft.com/office/drawing/2014/main" id="{C662E082-D103-4604-B477-83A0AF2D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344" y="2946063"/>
              <a:ext cx="23891" cy="12742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500">
              <a:extLst>
                <a:ext uri="{FF2B5EF4-FFF2-40B4-BE49-F238E27FC236}">
                  <a16:creationId xmlns:a16="http://schemas.microsoft.com/office/drawing/2014/main" id="{3E953207-030E-434F-BFA9-67A3E537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185" y="2977917"/>
              <a:ext cx="27077" cy="4619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501">
              <a:extLst>
                <a:ext uri="{FF2B5EF4-FFF2-40B4-BE49-F238E27FC236}">
                  <a16:creationId xmlns:a16="http://schemas.microsoft.com/office/drawing/2014/main" id="{37225A9D-91D9-487E-A1DB-29F58226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2898279"/>
              <a:ext cx="19114" cy="19114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502">
              <a:extLst>
                <a:ext uri="{FF2B5EF4-FFF2-40B4-BE49-F238E27FC236}">
                  <a16:creationId xmlns:a16="http://schemas.microsoft.com/office/drawing/2014/main" id="{450DD0D9-4C6B-462B-97F4-7B2C15B39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3043221"/>
              <a:ext cx="27077" cy="43005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503">
              <a:extLst>
                <a:ext uri="{FF2B5EF4-FFF2-40B4-BE49-F238E27FC236}">
                  <a16:creationId xmlns:a16="http://schemas.microsoft.com/office/drawing/2014/main" id="{01CAC65F-A20D-422B-A155-7DF086A5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96" y="3052778"/>
              <a:ext cx="38226" cy="38226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504">
              <a:extLst>
                <a:ext uri="{FF2B5EF4-FFF2-40B4-BE49-F238E27FC236}">
                  <a16:creationId xmlns:a16="http://schemas.microsoft.com/office/drawing/2014/main" id="{4D5512AE-0853-4D16-926E-4115F528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553" y="3535388"/>
              <a:ext cx="22299" cy="17521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505">
              <a:extLst>
                <a:ext uri="{FF2B5EF4-FFF2-40B4-BE49-F238E27FC236}">
                  <a16:creationId xmlns:a16="http://schemas.microsoft.com/office/drawing/2014/main" id="{B50BE3FA-A1E6-4053-9768-3998D7DB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192" y="2963582"/>
              <a:ext cx="28669" cy="28669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506">
              <a:extLst>
                <a:ext uri="{FF2B5EF4-FFF2-40B4-BE49-F238E27FC236}">
                  <a16:creationId xmlns:a16="http://schemas.microsoft.com/office/drawing/2014/main" id="{59C80892-64D8-42A0-9012-83206D33F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529" y="2997031"/>
              <a:ext cx="14335" cy="14335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507">
              <a:extLst>
                <a:ext uri="{FF2B5EF4-FFF2-40B4-BE49-F238E27FC236}">
                  <a16:creationId xmlns:a16="http://schemas.microsoft.com/office/drawing/2014/main" id="{64BF0576-AEB8-4F2B-A867-FCFB5B57D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11366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508">
              <a:extLst>
                <a:ext uri="{FF2B5EF4-FFF2-40B4-BE49-F238E27FC236}">
                  <a16:creationId xmlns:a16="http://schemas.microsoft.com/office/drawing/2014/main" id="{2EF89C41-8E5F-4864-A7E5-7AE11665B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24108"/>
              <a:ext cx="4778" cy="9557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509">
              <a:extLst>
                <a:ext uri="{FF2B5EF4-FFF2-40B4-BE49-F238E27FC236}">
                  <a16:creationId xmlns:a16="http://schemas.microsoft.com/office/drawing/2014/main" id="{4B3F315B-3DC1-406B-92CB-10B0DD1F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33664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510">
              <a:extLst>
                <a:ext uri="{FF2B5EF4-FFF2-40B4-BE49-F238E27FC236}">
                  <a16:creationId xmlns:a16="http://schemas.microsoft.com/office/drawing/2014/main" id="{95EBF9A4-0AF3-47E9-94B7-53E354052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497" y="3103746"/>
              <a:ext cx="4778" cy="955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511">
              <a:extLst>
                <a:ext uri="{FF2B5EF4-FFF2-40B4-BE49-F238E27FC236}">
                  <a16:creationId xmlns:a16="http://schemas.microsoft.com/office/drawing/2014/main" id="{67A5DC59-176A-41BE-98AC-6C1C422D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580" y="2893501"/>
              <a:ext cx="9557" cy="19114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522">
              <a:extLst>
                <a:ext uri="{FF2B5EF4-FFF2-40B4-BE49-F238E27FC236}">
                  <a16:creationId xmlns:a16="http://schemas.microsoft.com/office/drawing/2014/main" id="{A159388B-2A7E-47D2-8488-C3B2E21BF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313" y="5556617"/>
              <a:ext cx="28669" cy="50968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523">
              <a:extLst>
                <a:ext uri="{FF2B5EF4-FFF2-40B4-BE49-F238E27FC236}">
                  <a16:creationId xmlns:a16="http://schemas.microsoft.com/office/drawing/2014/main" id="{E4B276DF-D3BD-4A7A-90CF-57575F21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286" y="4231429"/>
              <a:ext cx="22299" cy="19114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524">
              <a:extLst>
                <a:ext uri="{FF2B5EF4-FFF2-40B4-BE49-F238E27FC236}">
                  <a16:creationId xmlns:a16="http://schemas.microsoft.com/office/drawing/2014/main" id="{7CAE0490-9FF6-4096-99D8-9A14FC12F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75" y="4260100"/>
              <a:ext cx="27077" cy="36635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525">
              <a:extLst>
                <a:ext uri="{FF2B5EF4-FFF2-40B4-BE49-F238E27FC236}">
                  <a16:creationId xmlns:a16="http://schemas.microsoft.com/office/drawing/2014/main" id="{B49E3A58-3C83-4F54-858F-3C6E9E215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413" y="4513351"/>
              <a:ext cx="65304" cy="60525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526">
              <a:extLst>
                <a:ext uri="{FF2B5EF4-FFF2-40B4-BE49-F238E27FC236}">
                  <a16:creationId xmlns:a16="http://schemas.microsoft.com/office/drawing/2014/main" id="{B3F70B69-18E1-41F5-870B-E7635CAEC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147" y="4081710"/>
              <a:ext cx="46190" cy="19114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529">
              <a:extLst>
                <a:ext uri="{FF2B5EF4-FFF2-40B4-BE49-F238E27FC236}">
                  <a16:creationId xmlns:a16="http://schemas.microsoft.com/office/drawing/2014/main" id="{AB5C7645-7D06-42AD-B8DF-7EA56E97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339" y="3919246"/>
              <a:ext cx="19114" cy="17521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531">
              <a:extLst>
                <a:ext uri="{FF2B5EF4-FFF2-40B4-BE49-F238E27FC236}">
                  <a16:creationId xmlns:a16="http://schemas.microsoft.com/office/drawing/2014/main" id="{E3F70DFC-C094-4E0B-B4A3-A2C25AA5D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3328328"/>
              <a:ext cx="27077" cy="47783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532">
              <a:extLst>
                <a:ext uri="{FF2B5EF4-FFF2-40B4-BE49-F238E27FC236}">
                  <a16:creationId xmlns:a16="http://schemas.microsoft.com/office/drawing/2014/main" id="{B41BD2F3-9B09-4F51-904F-AC9825572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274" y="3352220"/>
              <a:ext cx="33448" cy="19114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533">
              <a:extLst>
                <a:ext uri="{FF2B5EF4-FFF2-40B4-BE49-F238E27FC236}">
                  <a16:creationId xmlns:a16="http://schemas.microsoft.com/office/drawing/2014/main" id="{045CB04E-7A61-4E76-9016-263112A7F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893" y="3333106"/>
              <a:ext cx="70082" cy="33448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534">
              <a:extLst>
                <a:ext uri="{FF2B5EF4-FFF2-40B4-BE49-F238E27FC236}">
                  <a16:creationId xmlns:a16="http://schemas.microsoft.com/office/drawing/2014/main" id="{32497E6B-E3A5-4CB6-A9F2-84E6444CC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230" y="3240725"/>
              <a:ext cx="73267" cy="36635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535">
              <a:extLst>
                <a:ext uri="{FF2B5EF4-FFF2-40B4-BE49-F238E27FC236}">
                  <a16:creationId xmlns:a16="http://schemas.microsoft.com/office/drawing/2014/main" id="{B2E25CB0-D57B-4853-A95E-2CAB918E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501" y="3192942"/>
              <a:ext cx="149721" cy="144942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536">
              <a:extLst>
                <a:ext uri="{FF2B5EF4-FFF2-40B4-BE49-F238E27FC236}">
                  <a16:creationId xmlns:a16="http://schemas.microsoft.com/office/drawing/2014/main" id="{BFBD79E7-F87E-476C-8B77-E17DCA8F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552" y="3296472"/>
              <a:ext cx="38226" cy="4619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537">
              <a:extLst>
                <a:ext uri="{FF2B5EF4-FFF2-40B4-BE49-F238E27FC236}">
                  <a16:creationId xmlns:a16="http://schemas.microsoft.com/office/drawing/2014/main" id="{BE11D95F-DF65-440E-9F69-FD42AF24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38" y="2847309"/>
              <a:ext cx="14335" cy="27077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38">
              <a:extLst>
                <a:ext uri="{FF2B5EF4-FFF2-40B4-BE49-F238E27FC236}">
                  <a16:creationId xmlns:a16="http://schemas.microsoft.com/office/drawing/2014/main" id="{72CC1463-F9D6-4131-B449-4AD3E4B0B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257" y="2893501"/>
              <a:ext cx="14335" cy="14335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39">
              <a:extLst>
                <a:ext uri="{FF2B5EF4-FFF2-40B4-BE49-F238E27FC236}">
                  <a16:creationId xmlns:a16="http://schemas.microsoft.com/office/drawing/2014/main" id="{1B9C5607-A5EF-448F-A227-40101209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515" y="3141974"/>
              <a:ext cx="31856" cy="19114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40">
              <a:extLst>
                <a:ext uri="{FF2B5EF4-FFF2-40B4-BE49-F238E27FC236}">
                  <a16:creationId xmlns:a16="http://schemas.microsoft.com/office/drawing/2014/main" id="{72081D25-D84B-4050-AFDA-368C5F70A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483" y="3028887"/>
              <a:ext cx="28669" cy="28669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541">
              <a:extLst>
                <a:ext uri="{FF2B5EF4-FFF2-40B4-BE49-F238E27FC236}">
                  <a16:creationId xmlns:a16="http://schemas.microsoft.com/office/drawing/2014/main" id="{86FE6D31-149C-4C2D-99F3-5FA67750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149" y="2828196"/>
              <a:ext cx="28669" cy="33448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542">
              <a:extLst>
                <a:ext uri="{FF2B5EF4-FFF2-40B4-BE49-F238E27FC236}">
                  <a16:creationId xmlns:a16="http://schemas.microsoft.com/office/drawing/2014/main" id="{86EFDE2C-C127-4262-A935-25127DB0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10" y="2809083"/>
              <a:ext cx="55747" cy="28669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543">
              <a:extLst>
                <a:ext uri="{FF2B5EF4-FFF2-40B4-BE49-F238E27FC236}">
                  <a16:creationId xmlns:a16="http://schemas.microsoft.com/office/drawing/2014/main" id="{73DF1932-F656-4083-8D58-0996AC88A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75" y="2791562"/>
              <a:ext cx="31856" cy="12742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544">
              <a:extLst>
                <a:ext uri="{FF2B5EF4-FFF2-40B4-BE49-F238E27FC236}">
                  <a16:creationId xmlns:a16="http://schemas.microsoft.com/office/drawing/2014/main" id="{2DF01779-A815-4B04-9A55-F3E3A33E1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871" y="2697589"/>
              <a:ext cx="159278" cy="111495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545">
              <a:extLst>
                <a:ext uri="{FF2B5EF4-FFF2-40B4-BE49-F238E27FC236}">
                  <a16:creationId xmlns:a16="http://schemas.microsoft.com/office/drawing/2014/main" id="{A24473BD-3C87-4A42-9555-ED55B29F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90" y="2688031"/>
              <a:ext cx="31856" cy="23893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546">
              <a:extLst>
                <a:ext uri="{FF2B5EF4-FFF2-40B4-BE49-F238E27FC236}">
                  <a16:creationId xmlns:a16="http://schemas.microsoft.com/office/drawing/2014/main" id="{CA1FF59F-07CB-43DD-8559-A429AEB55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432" y="2692810"/>
              <a:ext cx="17521" cy="23893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547">
              <a:extLst>
                <a:ext uri="{FF2B5EF4-FFF2-40B4-BE49-F238E27FC236}">
                  <a16:creationId xmlns:a16="http://schemas.microsoft.com/office/drawing/2014/main" id="{60E13E7E-64B3-4DC7-9D64-B691ED562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427" y="2603617"/>
              <a:ext cx="14335" cy="28669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548">
              <a:extLst>
                <a:ext uri="{FF2B5EF4-FFF2-40B4-BE49-F238E27FC236}">
                  <a16:creationId xmlns:a16="http://schemas.microsoft.com/office/drawing/2014/main" id="{CE10F04F-77D5-4C31-A9A1-3B797D0B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2359922"/>
              <a:ext cx="672151" cy="492166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549">
              <a:extLst>
                <a:ext uri="{FF2B5EF4-FFF2-40B4-BE49-F238E27FC236}">
                  <a16:creationId xmlns:a16="http://schemas.microsoft.com/office/drawing/2014/main" id="{724B7124-AFE4-4951-8594-38D6D9CB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172" y="2818641"/>
              <a:ext cx="28669" cy="9557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550">
              <a:extLst>
                <a:ext uri="{FF2B5EF4-FFF2-40B4-BE49-F238E27FC236}">
                  <a16:creationId xmlns:a16="http://schemas.microsoft.com/office/drawing/2014/main" id="{9DA69287-02B9-4D4D-9E47-ED93041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756" y="2613173"/>
              <a:ext cx="38226" cy="9557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551">
              <a:extLst>
                <a:ext uri="{FF2B5EF4-FFF2-40B4-BE49-F238E27FC236}">
                  <a16:creationId xmlns:a16="http://schemas.microsoft.com/office/drawing/2014/main" id="{C866AB39-EE84-4973-B6D6-889809C6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009" y="2603617"/>
              <a:ext cx="55747" cy="4619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553">
              <a:extLst>
                <a:ext uri="{FF2B5EF4-FFF2-40B4-BE49-F238E27FC236}">
                  <a16:creationId xmlns:a16="http://schemas.microsoft.com/office/drawing/2014/main" id="{5C54012E-A845-46D8-9681-5B79B0410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231" y="2557425"/>
              <a:ext cx="28669" cy="14335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555">
              <a:extLst>
                <a:ext uri="{FF2B5EF4-FFF2-40B4-BE49-F238E27FC236}">
                  <a16:creationId xmlns:a16="http://schemas.microsoft.com/office/drawing/2014/main" id="{4020402F-2BB2-4987-9855-34AC618CE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814" y="2369478"/>
              <a:ext cx="122643" cy="52562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602">
              <a:extLst>
                <a:ext uri="{FF2B5EF4-FFF2-40B4-BE49-F238E27FC236}">
                  <a16:creationId xmlns:a16="http://schemas.microsoft.com/office/drawing/2014/main" id="{80B15E48-5C29-4B76-9E7B-780FA8D8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933" y="1883684"/>
              <a:ext cx="727898" cy="37907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610">
              <a:extLst>
                <a:ext uri="{FF2B5EF4-FFF2-40B4-BE49-F238E27FC236}">
                  <a16:creationId xmlns:a16="http://schemas.microsoft.com/office/drawing/2014/main" id="{B12CE18E-FC62-4D45-AA31-2F9A2042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3290" y="4569097"/>
              <a:ext cx="9557" cy="4779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611">
              <a:extLst>
                <a:ext uri="{FF2B5EF4-FFF2-40B4-BE49-F238E27FC236}">
                  <a16:creationId xmlns:a16="http://schemas.microsoft.com/office/drawing/2014/main" id="{BF6A3CC9-2B0F-4CAA-88CC-F3688D3D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559540"/>
              <a:ext cx="9557" cy="955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612">
              <a:extLst>
                <a:ext uri="{FF2B5EF4-FFF2-40B4-BE49-F238E27FC236}">
                  <a16:creationId xmlns:a16="http://schemas.microsoft.com/office/drawing/2014/main" id="{7D979D42-4138-4072-96B2-9D9B3B207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012" y="5392560"/>
              <a:ext cx="31856" cy="23893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613">
              <a:extLst>
                <a:ext uri="{FF2B5EF4-FFF2-40B4-BE49-F238E27FC236}">
                  <a16:creationId xmlns:a16="http://schemas.microsoft.com/office/drawing/2014/main" id="{1B902189-6060-47C4-869B-9206899F6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516" y="2598838"/>
              <a:ext cx="1594" cy="1594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614">
              <a:extLst>
                <a:ext uri="{FF2B5EF4-FFF2-40B4-BE49-F238E27FC236}">
                  <a16:creationId xmlns:a16="http://schemas.microsoft.com/office/drawing/2014/main" id="{9DCBAFB3-EC62-4DF0-A132-9981BDF32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963" y="5252397"/>
              <a:ext cx="47783" cy="41414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615">
              <a:extLst>
                <a:ext uri="{FF2B5EF4-FFF2-40B4-BE49-F238E27FC236}">
                  <a16:creationId xmlns:a16="http://schemas.microsoft.com/office/drawing/2014/main" id="{60D47DCC-B79E-44D7-B6D8-965190B5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3366554"/>
              <a:ext cx="33448" cy="14336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618">
              <a:extLst>
                <a:ext uri="{FF2B5EF4-FFF2-40B4-BE49-F238E27FC236}">
                  <a16:creationId xmlns:a16="http://schemas.microsoft.com/office/drawing/2014/main" id="{9173FB66-DE66-41EF-B5F8-6045820A2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425" y="4250542"/>
              <a:ext cx="355189" cy="258029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619">
              <a:extLst>
                <a:ext uri="{FF2B5EF4-FFF2-40B4-BE49-F238E27FC236}">
                  <a16:creationId xmlns:a16="http://schemas.microsoft.com/office/drawing/2014/main" id="{B7A3C179-04C2-4FA0-8E5B-0AA3C1E16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4320625"/>
              <a:ext cx="121050" cy="178390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620">
              <a:extLst>
                <a:ext uri="{FF2B5EF4-FFF2-40B4-BE49-F238E27FC236}">
                  <a16:creationId xmlns:a16="http://schemas.microsoft.com/office/drawing/2014/main" id="{F41AC197-9F2B-49EC-BC30-A9B2A185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578" y="4376372"/>
              <a:ext cx="103530" cy="108308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621">
              <a:extLst>
                <a:ext uri="{FF2B5EF4-FFF2-40B4-BE49-F238E27FC236}">
                  <a16:creationId xmlns:a16="http://schemas.microsoft.com/office/drawing/2014/main" id="{EBBAF0A9-6945-48C3-BC35-4C3757050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995" y="4385930"/>
              <a:ext cx="74861" cy="84419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622">
              <a:extLst>
                <a:ext uri="{FF2B5EF4-FFF2-40B4-BE49-F238E27FC236}">
                  <a16:creationId xmlns:a16="http://schemas.microsoft.com/office/drawing/2014/main" id="{8175BBB3-7431-415B-80A8-0991845BD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4226652"/>
              <a:ext cx="377488" cy="393415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623">
              <a:extLst>
                <a:ext uri="{FF2B5EF4-FFF2-40B4-BE49-F238E27FC236}">
                  <a16:creationId xmlns:a16="http://schemas.microsoft.com/office/drawing/2014/main" id="{5140160D-3DFC-4B14-B573-A6B77B34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592" y="4489458"/>
              <a:ext cx="130606" cy="1545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E9C7276D-D951-47B6-B530-006692E6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257" y="4518129"/>
              <a:ext cx="299441" cy="444384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625">
              <a:extLst>
                <a:ext uri="{FF2B5EF4-FFF2-40B4-BE49-F238E27FC236}">
                  <a16:creationId xmlns:a16="http://schemas.microsoft.com/office/drawing/2014/main" id="{B005B2C9-4E78-4128-A271-0CBC0612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457" y="4933843"/>
              <a:ext cx="203874" cy="992299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626">
              <a:extLst>
                <a:ext uri="{FF2B5EF4-FFF2-40B4-BE49-F238E27FC236}">
                  <a16:creationId xmlns:a16="http://schemas.microsoft.com/office/drawing/2014/main" id="{6D131922-879F-4D1E-A6BE-8F54379E5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028" y="4742709"/>
              <a:ext cx="299441" cy="326519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627">
              <a:extLst>
                <a:ext uri="{FF2B5EF4-FFF2-40B4-BE49-F238E27FC236}">
                  <a16:creationId xmlns:a16="http://schemas.microsoft.com/office/drawing/2014/main" id="{4BD10ADC-A181-440E-BC8C-E3F441C3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63" y="4975254"/>
              <a:ext cx="210246" cy="20706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628">
              <a:extLst>
                <a:ext uri="{FF2B5EF4-FFF2-40B4-BE49-F238E27FC236}">
                  <a16:creationId xmlns:a16="http://schemas.microsoft.com/office/drawing/2014/main" id="{4F7C9033-E90D-4B24-A526-8A8AE27C1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1870" y="4400263"/>
              <a:ext cx="928586" cy="94132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629">
              <a:extLst>
                <a:ext uri="{FF2B5EF4-FFF2-40B4-BE49-F238E27FC236}">
                  <a16:creationId xmlns:a16="http://schemas.microsoft.com/office/drawing/2014/main" id="{39725572-B02D-4F54-9DBD-AA6B02E28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836" y="5242840"/>
              <a:ext cx="125829" cy="130608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630">
              <a:extLst>
                <a:ext uri="{FF2B5EF4-FFF2-40B4-BE49-F238E27FC236}">
                  <a16:creationId xmlns:a16="http://schemas.microsoft.com/office/drawing/2014/main" id="{114A976D-8233-4AF6-BE5F-51E74A691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870" y="5037372"/>
              <a:ext cx="481017" cy="836206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631">
              <a:extLst>
                <a:ext uri="{FF2B5EF4-FFF2-40B4-BE49-F238E27FC236}">
                  <a16:creationId xmlns:a16="http://schemas.microsoft.com/office/drawing/2014/main" id="{53DD3C96-B98F-4C0B-832A-CE26B02E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685" y="4156570"/>
              <a:ext cx="101938" cy="113087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632">
              <a:extLst>
                <a:ext uri="{FF2B5EF4-FFF2-40B4-BE49-F238E27FC236}">
                  <a16:creationId xmlns:a16="http://schemas.microsoft.com/office/drawing/2014/main" id="{C0E2CB1D-4195-4509-853D-79352347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542" y="4260099"/>
              <a:ext cx="79638" cy="70082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633">
              <a:extLst>
                <a:ext uri="{FF2B5EF4-FFF2-40B4-BE49-F238E27FC236}">
                  <a16:creationId xmlns:a16="http://schemas.microsoft.com/office/drawing/2014/main" id="{A6375FF2-5344-405E-881B-21245E05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4180460"/>
              <a:ext cx="52562" cy="41414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634">
              <a:extLst>
                <a:ext uri="{FF2B5EF4-FFF2-40B4-BE49-F238E27FC236}">
                  <a16:creationId xmlns:a16="http://schemas.microsoft.com/office/drawing/2014/main" id="{9E48F33F-0ADE-4D35-850A-F7D067B2A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599" y="4096045"/>
              <a:ext cx="93975" cy="108308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635">
              <a:extLst>
                <a:ext uri="{FF2B5EF4-FFF2-40B4-BE49-F238E27FC236}">
                  <a16:creationId xmlns:a16="http://schemas.microsoft.com/office/drawing/2014/main" id="{91A5EBB7-2F7A-4558-A496-2702FD5B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979" y="3726521"/>
              <a:ext cx="699228" cy="449162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636">
              <a:extLst>
                <a:ext uri="{FF2B5EF4-FFF2-40B4-BE49-F238E27FC236}">
                  <a16:creationId xmlns:a16="http://schemas.microsoft.com/office/drawing/2014/main" id="{DC3AAB6E-196E-440C-8D8C-B030E132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143828"/>
              <a:ext cx="140164" cy="7486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637">
              <a:extLst>
                <a:ext uri="{FF2B5EF4-FFF2-40B4-BE49-F238E27FC236}">
                  <a16:creationId xmlns:a16="http://schemas.microsoft.com/office/drawing/2014/main" id="{79F72670-DF7E-47A3-963B-D9D15ED90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081710"/>
              <a:ext cx="33448" cy="70082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7859AC09-6447-41B1-8030-57387CAF6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250" y="2482565"/>
              <a:ext cx="906289" cy="608439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E8BC2D94-B003-45EE-A45F-820EE6152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810" y="3258244"/>
              <a:ext cx="1349079" cy="668965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94A87784-76BD-499A-BCDA-94C45BC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323" y="2453895"/>
              <a:ext cx="1992559" cy="1024154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1134BEC4-8C26-458B-9872-111F55223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733153"/>
              <a:ext cx="47783" cy="41414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7BB06012-58CE-41B6-A804-1F224C1C3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41" y="4723597"/>
              <a:ext cx="60525" cy="22299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4430F979-EBFC-4D5F-BFF3-7B85D8D5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320" y="3207276"/>
              <a:ext cx="144943" cy="79640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21AA0D1D-13D8-491C-85B7-3613501EF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17" y="3272580"/>
              <a:ext cx="173611" cy="7486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023C4195-6E08-4E92-96E7-0E591DE5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90" y="3328327"/>
              <a:ext cx="265993" cy="258029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3A28F63C-3BCE-4317-8DEC-2ED79B2EA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6990" y="3342662"/>
              <a:ext cx="125829" cy="117866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EA8F1BEE-A8F8-49CA-BD1D-4C3E386A0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1" y="3207276"/>
              <a:ext cx="308998" cy="265993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5CE4B4FA-9A59-499F-8637-65EE09B0E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377" y="3310807"/>
              <a:ext cx="103530" cy="70082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84E93477-DB70-4857-A961-B63EE0198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5775" y="3197720"/>
              <a:ext cx="97159" cy="60525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D9B6C9BF-B055-4654-987A-29A821E57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5414" y="3240725"/>
              <a:ext cx="17521" cy="17521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CBB44AB1-F8BB-434E-9605-EA3C30E7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074" y="3132416"/>
              <a:ext cx="93975" cy="84419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1A3F3F5C-B9C1-47CC-9264-2EB686D4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2992252"/>
              <a:ext cx="70082" cy="10353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0B24F922-E960-413A-8043-D9B8C061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192" y="3086227"/>
              <a:ext cx="208653" cy="242102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2D95AE1E-E89A-4A32-B318-ECB4D7B81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161086"/>
              <a:ext cx="415714" cy="24688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2925F131-9B78-459D-AD7A-FC2F1DB1B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516" y="3253467"/>
              <a:ext cx="140164" cy="57340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C106CEE8-8BD5-4C2D-BC5A-C9C3391F1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3043221"/>
              <a:ext cx="219803" cy="164057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082E3A4D-BA8F-4116-85A0-DF83DB46A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3033664"/>
              <a:ext cx="135385" cy="89196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8ADC41E-7DDE-4792-A02F-6DFE0B8F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2977917"/>
              <a:ext cx="167242" cy="84419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EB5A2C3D-3132-4BA3-95C1-A4D5D737A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2926949"/>
              <a:ext cx="111495" cy="70082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8043CC06-869C-445B-A342-5BF8EF74B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3071891"/>
              <a:ext cx="74861" cy="36635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C4A989A-223C-4C9E-BF4A-4DFC26F7E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3081447"/>
              <a:ext cx="222988" cy="195911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98299F1E-8987-4A5B-96D1-B339C34D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286916"/>
              <a:ext cx="215025" cy="140164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029AF4C1-734C-4EBE-9547-9837FA309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431" y="3282137"/>
              <a:ext cx="78046" cy="93975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9EB07418-CCCE-4BA1-9600-F453E77FE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286" y="3333105"/>
              <a:ext cx="46190" cy="47783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15546FD8-D000-4BC0-B084-780AB687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407966"/>
              <a:ext cx="149721" cy="89196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B7D33751-C61C-4F03-B8C5-4ACA97A47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80" y="3385667"/>
              <a:ext cx="84417" cy="70082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95ED7415-D267-45FA-96C9-59046ABE6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705" y="3352219"/>
              <a:ext cx="103530" cy="125829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14F3F49A-1145-4611-985A-76591E806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959" y="3277359"/>
              <a:ext cx="164057" cy="89196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B139B2A5-9406-4754-90CC-40CFD5942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31" y="3478048"/>
              <a:ext cx="144943" cy="149721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991239AB-3413-4F37-88A7-FE42A66FF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539" y="3470083"/>
              <a:ext cx="70082" cy="4619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B30BAC7D-51F4-47A9-8213-28F3AECA3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19" y="3455750"/>
              <a:ext cx="41412" cy="84419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767394BD-1580-46C3-825B-89A9F62A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465306"/>
              <a:ext cx="60525" cy="41414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D0B65049-4ED1-4D54-A35E-17D0B13EF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583" y="3492382"/>
              <a:ext cx="89196" cy="7486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125931A7-B6F0-49C8-AFB7-6481B3760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031" y="3530609"/>
              <a:ext cx="461905" cy="391821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FC878E11-5BDA-4A14-BF6A-8365003E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588" y="3535388"/>
              <a:ext cx="36635" cy="27078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678">
              <a:extLst>
                <a:ext uri="{FF2B5EF4-FFF2-40B4-BE49-F238E27FC236}">
                  <a16:creationId xmlns:a16="http://schemas.microsoft.com/office/drawing/2014/main" id="{694CE4C1-23F7-4A78-8762-7EA5E22FD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278" y="3422300"/>
              <a:ext cx="164057" cy="84419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679">
              <a:extLst>
                <a:ext uri="{FF2B5EF4-FFF2-40B4-BE49-F238E27FC236}">
                  <a16:creationId xmlns:a16="http://schemas.microsoft.com/office/drawing/2014/main" id="{7A0FC7D5-3867-44CB-96F2-7565A42B1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367" y="3478048"/>
              <a:ext cx="125829" cy="98753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680">
              <a:extLst>
                <a:ext uri="{FF2B5EF4-FFF2-40B4-BE49-F238E27FC236}">
                  <a16:creationId xmlns:a16="http://schemas.microsoft.com/office/drawing/2014/main" id="{D34D7785-C030-48AC-BB16-BC23AF7A9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778" y="3787046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681">
              <a:extLst>
                <a:ext uri="{FF2B5EF4-FFF2-40B4-BE49-F238E27FC236}">
                  <a16:creationId xmlns:a16="http://schemas.microsoft.com/office/drawing/2014/main" id="{7EEE15AF-01F8-476D-BACD-5B49DD2A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564" y="3610247"/>
              <a:ext cx="162463" cy="125829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682">
              <a:extLst>
                <a:ext uri="{FF2B5EF4-FFF2-40B4-BE49-F238E27FC236}">
                  <a16:creationId xmlns:a16="http://schemas.microsoft.com/office/drawing/2014/main" id="{456C95D4-04F3-43D7-AFDE-3EA354BE3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424" y="3600692"/>
              <a:ext cx="232545" cy="219803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683">
              <a:extLst>
                <a:ext uri="{FF2B5EF4-FFF2-40B4-BE49-F238E27FC236}">
                  <a16:creationId xmlns:a16="http://schemas.microsoft.com/office/drawing/2014/main" id="{2F8BC243-1491-4F6F-9CB4-A829FA919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760" y="3473271"/>
              <a:ext cx="442791" cy="168834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684">
              <a:extLst>
                <a:ext uri="{FF2B5EF4-FFF2-40B4-BE49-F238E27FC236}">
                  <a16:creationId xmlns:a16="http://schemas.microsoft.com/office/drawing/2014/main" id="{0886FD95-2F05-444B-AE08-37DD2B8F7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450" y="3740856"/>
              <a:ext cx="490574" cy="393415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685">
              <a:extLst>
                <a:ext uri="{FF2B5EF4-FFF2-40B4-BE49-F238E27FC236}">
                  <a16:creationId xmlns:a16="http://schemas.microsoft.com/office/drawing/2014/main" id="{CC60614F-CD46-4703-B7E0-4DD15BA55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12184"/>
              <a:ext cx="97159" cy="10353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686">
              <a:extLst>
                <a:ext uri="{FF2B5EF4-FFF2-40B4-BE49-F238E27FC236}">
                  <a16:creationId xmlns:a16="http://schemas.microsoft.com/office/drawing/2014/main" id="{6B6A5C12-49EC-49C8-A508-FA2ADFF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785" y="3675552"/>
              <a:ext cx="36635" cy="41414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687">
              <a:extLst>
                <a:ext uri="{FF2B5EF4-FFF2-40B4-BE49-F238E27FC236}">
                  <a16:creationId xmlns:a16="http://schemas.microsoft.com/office/drawing/2014/main" id="{D6690148-2839-459A-A66D-CE6E153D9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31299"/>
              <a:ext cx="14336" cy="33448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688">
              <a:extLst>
                <a:ext uri="{FF2B5EF4-FFF2-40B4-BE49-F238E27FC236}">
                  <a16:creationId xmlns:a16="http://schemas.microsoft.com/office/drawing/2014/main" id="{E8631794-86B1-4C59-AF95-0EBF3E257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8894" y="3712184"/>
              <a:ext cx="38226" cy="122645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689">
              <a:extLst>
                <a:ext uri="{FF2B5EF4-FFF2-40B4-BE49-F238E27FC236}">
                  <a16:creationId xmlns:a16="http://schemas.microsoft.com/office/drawing/2014/main" id="{7EB5ACE5-14CB-4501-8FA8-5054A3A72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937" y="3895354"/>
              <a:ext cx="23891" cy="36635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690">
              <a:extLst>
                <a:ext uri="{FF2B5EF4-FFF2-40B4-BE49-F238E27FC236}">
                  <a16:creationId xmlns:a16="http://schemas.microsoft.com/office/drawing/2014/main" id="{0ACECEC3-27FD-4A9D-8C09-86AB786B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805" y="4068968"/>
              <a:ext cx="248472" cy="157685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691">
              <a:extLst>
                <a:ext uri="{FF2B5EF4-FFF2-40B4-BE49-F238E27FC236}">
                  <a16:creationId xmlns:a16="http://schemas.microsoft.com/office/drawing/2014/main" id="{A2559B72-82BE-42A7-A0EE-26F068B3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4607" y="3895354"/>
              <a:ext cx="191132" cy="229360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92">
              <a:extLst>
                <a:ext uri="{FF2B5EF4-FFF2-40B4-BE49-F238E27FC236}">
                  <a16:creationId xmlns:a16="http://schemas.microsoft.com/office/drawing/2014/main" id="{F6B3D9EB-D87A-421B-9D3F-D6EB6906B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0763" y="3446193"/>
              <a:ext cx="256437" cy="111495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693">
              <a:extLst>
                <a:ext uri="{FF2B5EF4-FFF2-40B4-BE49-F238E27FC236}">
                  <a16:creationId xmlns:a16="http://schemas.microsoft.com/office/drawing/2014/main" id="{E3DA2358-917E-469C-BC32-57C6501D7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581" y="3376111"/>
              <a:ext cx="415714" cy="243694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694">
              <a:extLst>
                <a:ext uri="{FF2B5EF4-FFF2-40B4-BE49-F238E27FC236}">
                  <a16:creationId xmlns:a16="http://schemas.microsoft.com/office/drawing/2014/main" id="{159E85A0-845E-43CD-BDC3-C9655A0C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410" y="3646882"/>
              <a:ext cx="0" cy="477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695">
              <a:extLst>
                <a:ext uri="{FF2B5EF4-FFF2-40B4-BE49-F238E27FC236}">
                  <a16:creationId xmlns:a16="http://schemas.microsoft.com/office/drawing/2014/main" id="{0C4EC94F-3E47-4527-857E-94723D3BB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9385" y="3460527"/>
              <a:ext cx="340852" cy="200689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696">
              <a:extLst>
                <a:ext uri="{FF2B5EF4-FFF2-40B4-BE49-F238E27FC236}">
                  <a16:creationId xmlns:a16="http://schemas.microsoft.com/office/drawing/2014/main" id="{EDFE206B-A5B7-44C1-971C-A5091EC9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352" y="3506718"/>
              <a:ext cx="186353" cy="125829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697">
              <a:extLst>
                <a:ext uri="{FF2B5EF4-FFF2-40B4-BE49-F238E27FC236}">
                  <a16:creationId xmlns:a16="http://schemas.microsoft.com/office/drawing/2014/main" id="{7E4CA15A-69EA-4C7C-B200-84640D085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2" y="3615026"/>
              <a:ext cx="387045" cy="345632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698">
              <a:extLst>
                <a:ext uri="{FF2B5EF4-FFF2-40B4-BE49-F238E27FC236}">
                  <a16:creationId xmlns:a16="http://schemas.microsoft.com/office/drawing/2014/main" id="{F7CBAC46-DA9F-4CD5-AC64-CE6427B2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19" y="3572021"/>
              <a:ext cx="350410" cy="248472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699">
              <a:extLst>
                <a:ext uri="{FF2B5EF4-FFF2-40B4-BE49-F238E27FC236}">
                  <a16:creationId xmlns:a16="http://schemas.microsoft.com/office/drawing/2014/main" id="{AC11B4A7-72C9-49EE-B081-8AFA30AE6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663" y="3371332"/>
              <a:ext cx="12742" cy="19114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700">
              <a:extLst>
                <a:ext uri="{FF2B5EF4-FFF2-40B4-BE49-F238E27FC236}">
                  <a16:creationId xmlns:a16="http://schemas.microsoft.com/office/drawing/2014/main" id="{78A68A4A-0E55-41AA-8FB7-57BA731B7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3999" y="3076670"/>
              <a:ext cx="947700" cy="453941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701">
              <a:extLst>
                <a:ext uri="{FF2B5EF4-FFF2-40B4-BE49-F238E27FC236}">
                  <a16:creationId xmlns:a16="http://schemas.microsoft.com/office/drawing/2014/main" id="{1E88D2B4-7E03-48D5-B3CA-B949AD55F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873" y="3642103"/>
              <a:ext cx="654630" cy="697634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702">
              <a:extLst>
                <a:ext uri="{FF2B5EF4-FFF2-40B4-BE49-F238E27FC236}">
                  <a16:creationId xmlns:a16="http://schemas.microsoft.com/office/drawing/2014/main" id="{53584C6A-5D23-4418-8E2E-108A46B5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230" y="3834829"/>
              <a:ext cx="191132" cy="458719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703">
              <a:extLst>
                <a:ext uri="{FF2B5EF4-FFF2-40B4-BE49-F238E27FC236}">
                  <a16:creationId xmlns:a16="http://schemas.microsoft.com/office/drawing/2014/main" id="{8EC36074-9B7F-4283-8A52-17CC532DD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890575"/>
              <a:ext cx="106717" cy="130608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704">
              <a:extLst>
                <a:ext uri="{FF2B5EF4-FFF2-40B4-BE49-F238E27FC236}">
                  <a16:creationId xmlns:a16="http://schemas.microsoft.com/office/drawing/2014/main" id="{7CEC96F0-A8F3-42BF-A883-F13555149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6724" y="4035518"/>
              <a:ext cx="195911" cy="359967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705">
              <a:extLst>
                <a:ext uri="{FF2B5EF4-FFF2-40B4-BE49-F238E27FC236}">
                  <a16:creationId xmlns:a16="http://schemas.microsoft.com/office/drawing/2014/main" id="{5663471C-FE41-47D8-A392-6E07E95E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440" y="3960658"/>
              <a:ext cx="178390" cy="364746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706">
              <a:extLst>
                <a:ext uri="{FF2B5EF4-FFF2-40B4-BE49-F238E27FC236}">
                  <a16:creationId xmlns:a16="http://schemas.microsoft.com/office/drawing/2014/main" id="{9A2CF8DD-A372-4B16-87F9-3C6A2C287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028" y="3989328"/>
              <a:ext cx="172020" cy="210246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707">
              <a:extLst>
                <a:ext uri="{FF2B5EF4-FFF2-40B4-BE49-F238E27FC236}">
                  <a16:creationId xmlns:a16="http://schemas.microsoft.com/office/drawing/2014/main" id="{86E03249-ADDC-4A65-9D1C-AAAD19A4D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9481" y="4559540"/>
              <a:ext cx="210246" cy="178390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708">
              <a:extLst>
                <a:ext uri="{FF2B5EF4-FFF2-40B4-BE49-F238E27FC236}">
                  <a16:creationId xmlns:a16="http://schemas.microsoft.com/office/drawing/2014/main" id="{FBD45639-DDF7-4C38-9350-182C0BED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4949" y="4588211"/>
              <a:ext cx="238916" cy="191132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709">
              <a:extLst>
                <a:ext uri="{FF2B5EF4-FFF2-40B4-BE49-F238E27FC236}">
                  <a16:creationId xmlns:a16="http://schemas.microsoft.com/office/drawing/2014/main" id="{6E596266-A47A-405A-8F84-0F4E1BEA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717" y="4414599"/>
              <a:ext cx="238916" cy="210246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710">
              <a:extLst>
                <a:ext uri="{FF2B5EF4-FFF2-40B4-BE49-F238E27FC236}">
                  <a16:creationId xmlns:a16="http://schemas.microsoft.com/office/drawing/2014/main" id="{7F3B5317-E915-4705-825E-D96A78B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7051" y="4358851"/>
              <a:ext cx="229360" cy="149721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711">
              <a:extLst>
                <a:ext uri="{FF2B5EF4-FFF2-40B4-BE49-F238E27FC236}">
                  <a16:creationId xmlns:a16="http://schemas.microsoft.com/office/drawing/2014/main" id="{F5086401-3387-490E-9D51-6DDC4AE97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370" y="3839607"/>
              <a:ext cx="79638" cy="4619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712">
              <a:extLst>
                <a:ext uri="{FF2B5EF4-FFF2-40B4-BE49-F238E27FC236}">
                  <a16:creationId xmlns:a16="http://schemas.microsoft.com/office/drawing/2014/main" id="{713BDC34-512F-449B-834C-AE10069C1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201" y="3787046"/>
              <a:ext cx="173611" cy="108308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713">
              <a:extLst>
                <a:ext uri="{FF2B5EF4-FFF2-40B4-BE49-F238E27FC236}">
                  <a16:creationId xmlns:a16="http://schemas.microsoft.com/office/drawing/2014/main" id="{29BE8986-E3DA-43FC-93F7-0C4389181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218" y="4180460"/>
              <a:ext cx="130606" cy="108308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714">
              <a:extLst>
                <a:ext uri="{FF2B5EF4-FFF2-40B4-BE49-F238E27FC236}">
                  <a16:creationId xmlns:a16="http://schemas.microsoft.com/office/drawing/2014/main" id="{3F0BC059-2995-42EA-91E5-746C3F02B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249" y="4371593"/>
              <a:ext cx="103530" cy="122645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715">
              <a:extLst>
                <a:ext uri="{FF2B5EF4-FFF2-40B4-BE49-F238E27FC236}">
                  <a16:creationId xmlns:a16="http://schemas.microsoft.com/office/drawing/2014/main" id="{1B2F7963-FA7F-4ADC-ACDF-91E93F016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294" y="3132416"/>
              <a:ext cx="1400048" cy="912659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716">
              <a:extLst>
                <a:ext uri="{FF2B5EF4-FFF2-40B4-BE49-F238E27FC236}">
                  <a16:creationId xmlns:a16="http://schemas.microsoft.com/office/drawing/2014/main" id="{9DE87D8D-76B6-465F-A215-C74B92994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178607"/>
              <a:ext cx="732675" cy="318553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717">
              <a:extLst>
                <a:ext uri="{FF2B5EF4-FFF2-40B4-BE49-F238E27FC236}">
                  <a16:creationId xmlns:a16="http://schemas.microsoft.com/office/drawing/2014/main" id="{FADAEF08-7CC7-4D9A-8C22-735C8B3A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2566982"/>
              <a:ext cx="293070" cy="504910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718">
              <a:extLst>
                <a:ext uri="{FF2B5EF4-FFF2-40B4-BE49-F238E27FC236}">
                  <a16:creationId xmlns:a16="http://schemas.microsoft.com/office/drawing/2014/main" id="{2F185611-5E29-4BBF-AF94-6CD9CE13D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268" y="2528756"/>
              <a:ext cx="251658" cy="393415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719">
              <a:extLst>
                <a:ext uri="{FF2B5EF4-FFF2-40B4-BE49-F238E27FC236}">
                  <a16:creationId xmlns:a16="http://schemas.microsoft.com/office/drawing/2014/main" id="{BDDD490B-B91A-4D3D-A10A-CB8EF079D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300" y="2482565"/>
              <a:ext cx="597290" cy="500131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720">
              <a:extLst>
                <a:ext uri="{FF2B5EF4-FFF2-40B4-BE49-F238E27FC236}">
                  <a16:creationId xmlns:a16="http://schemas.microsoft.com/office/drawing/2014/main" id="{7C70D93B-1438-429C-80C8-3E4687AA3C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4394" y="2183123"/>
              <a:ext cx="3782836" cy="1318816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721">
              <a:extLst>
                <a:ext uri="{FF2B5EF4-FFF2-40B4-BE49-F238E27FC236}">
                  <a16:creationId xmlns:a16="http://schemas.microsoft.com/office/drawing/2014/main" id="{2C3B5F06-9A45-4B1D-9986-D1873D269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284" y="3113304"/>
              <a:ext cx="70082" cy="149721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722">
              <a:extLst>
                <a:ext uri="{FF2B5EF4-FFF2-40B4-BE49-F238E27FC236}">
                  <a16:creationId xmlns:a16="http://schemas.microsoft.com/office/drawing/2014/main" id="{6EF4AD9C-038F-4332-9BBC-ECA3F942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618" y="3258244"/>
              <a:ext cx="70082" cy="108308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723">
              <a:extLst>
                <a:ext uri="{FF2B5EF4-FFF2-40B4-BE49-F238E27FC236}">
                  <a16:creationId xmlns:a16="http://schemas.microsoft.com/office/drawing/2014/main" id="{4D3A7A9A-5314-490E-AA3D-41FB829E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4095" y="3576800"/>
              <a:ext cx="98752" cy="117866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724">
              <a:extLst>
                <a:ext uri="{FF2B5EF4-FFF2-40B4-BE49-F238E27FC236}">
                  <a16:creationId xmlns:a16="http://schemas.microsoft.com/office/drawing/2014/main" id="{C403EF53-FB56-4B8C-8AEF-3D7C7FE7A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84" y="3450971"/>
              <a:ext cx="149721" cy="144943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725">
              <a:extLst>
                <a:ext uri="{FF2B5EF4-FFF2-40B4-BE49-F238E27FC236}">
                  <a16:creationId xmlns:a16="http://schemas.microsoft.com/office/drawing/2014/main" id="{189BDAD7-54EE-46B9-8074-1370CC75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334" y="3081447"/>
              <a:ext cx="111495" cy="116272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726">
              <a:extLst>
                <a:ext uri="{FF2B5EF4-FFF2-40B4-BE49-F238E27FC236}">
                  <a16:creationId xmlns:a16="http://schemas.microsoft.com/office/drawing/2014/main" id="{178AC7A3-531A-4E22-8C8E-4D67D14DA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080" y="3076670"/>
              <a:ext cx="74861" cy="4619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727">
              <a:extLst>
                <a:ext uri="{FF2B5EF4-FFF2-40B4-BE49-F238E27FC236}">
                  <a16:creationId xmlns:a16="http://schemas.microsoft.com/office/drawing/2014/main" id="{CF7B9FDC-C9EF-4CD5-AFEA-989FF82EE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27079"/>
              <a:ext cx="293070" cy="215025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728">
              <a:extLst>
                <a:ext uri="{FF2B5EF4-FFF2-40B4-BE49-F238E27FC236}">
                  <a16:creationId xmlns:a16="http://schemas.microsoft.com/office/drawing/2014/main" id="{80B225E6-F652-42EB-AF14-F0B71057A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73271"/>
              <a:ext cx="74861" cy="141758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729">
              <a:extLst>
                <a:ext uri="{FF2B5EF4-FFF2-40B4-BE49-F238E27FC236}">
                  <a16:creationId xmlns:a16="http://schemas.microsoft.com/office/drawing/2014/main" id="{A8DF11D4-DC7A-4896-93B3-5F870C062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4755451"/>
              <a:ext cx="246881" cy="412529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730">
              <a:extLst>
                <a:ext uri="{FF2B5EF4-FFF2-40B4-BE49-F238E27FC236}">
                  <a16:creationId xmlns:a16="http://schemas.microsoft.com/office/drawing/2014/main" id="{D150ACDF-4E15-4073-BAF9-5F7D76B4A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259" y="4742709"/>
              <a:ext cx="74861" cy="176799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731">
              <a:extLst>
                <a:ext uri="{FF2B5EF4-FFF2-40B4-BE49-F238E27FC236}">
                  <a16:creationId xmlns:a16="http://schemas.microsoft.com/office/drawing/2014/main" id="{4518262B-D69E-4560-8138-EBBBEDF1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9008" y="4709261"/>
              <a:ext cx="280328" cy="234139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732">
              <a:extLst>
                <a:ext uri="{FF2B5EF4-FFF2-40B4-BE49-F238E27FC236}">
                  <a16:creationId xmlns:a16="http://schemas.microsoft.com/office/drawing/2014/main" id="{00BC0421-D2FD-4A0F-9D49-2150D9FE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578" y="4919507"/>
              <a:ext cx="297849" cy="294664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733">
              <a:extLst>
                <a:ext uri="{FF2B5EF4-FFF2-40B4-BE49-F238E27FC236}">
                  <a16:creationId xmlns:a16="http://schemas.microsoft.com/office/drawing/2014/main" id="{D5D1001D-727F-4293-BFC6-98568B4ED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390707"/>
              <a:ext cx="425271" cy="444384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734">
              <a:extLst>
                <a:ext uri="{FF2B5EF4-FFF2-40B4-BE49-F238E27FC236}">
                  <a16:creationId xmlns:a16="http://schemas.microsoft.com/office/drawing/2014/main" id="{F3E52065-237C-43C3-BADD-A0E168118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62" y="4653515"/>
              <a:ext cx="262808" cy="294664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735">
              <a:extLst>
                <a:ext uri="{FF2B5EF4-FFF2-40B4-BE49-F238E27FC236}">
                  <a16:creationId xmlns:a16="http://schemas.microsoft.com/office/drawing/2014/main" id="{55E8A150-24C0-4D15-AEFC-50A2195F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7" y="4933843"/>
              <a:ext cx="215025" cy="224582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736">
              <a:extLst>
                <a:ext uri="{FF2B5EF4-FFF2-40B4-BE49-F238E27FC236}">
                  <a16:creationId xmlns:a16="http://schemas.microsoft.com/office/drawing/2014/main" id="{D7A48D37-8ABA-4544-9AF4-5A6F134C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869" y="4887651"/>
              <a:ext cx="183169" cy="162463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737">
              <a:extLst>
                <a:ext uri="{FF2B5EF4-FFF2-40B4-BE49-F238E27FC236}">
                  <a16:creationId xmlns:a16="http://schemas.microsoft.com/office/drawing/2014/main" id="{42661B34-B6C9-4A3A-AF80-5685C2F8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5129753"/>
              <a:ext cx="46190" cy="52562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738">
              <a:extLst>
                <a:ext uri="{FF2B5EF4-FFF2-40B4-BE49-F238E27FC236}">
                  <a16:creationId xmlns:a16="http://schemas.microsoft.com/office/drawing/2014/main" id="{DDDF50EE-AB72-4F0D-BD88-AAAD1C49E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2737" y="5045337"/>
              <a:ext cx="369523" cy="323332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739">
              <a:extLst>
                <a:ext uri="{FF2B5EF4-FFF2-40B4-BE49-F238E27FC236}">
                  <a16:creationId xmlns:a16="http://schemas.microsoft.com/office/drawing/2014/main" id="{653B0A51-DD7B-4D8C-8D7C-AF3B4BA8E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652" y="5199836"/>
              <a:ext cx="60525" cy="62119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740">
              <a:extLst>
                <a:ext uri="{FF2B5EF4-FFF2-40B4-BE49-F238E27FC236}">
                  <a16:creationId xmlns:a16="http://schemas.microsoft.com/office/drawing/2014/main" id="{50E39682-2587-4065-AFA7-C0FEAC20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620065"/>
              <a:ext cx="23891" cy="38226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741">
              <a:extLst>
                <a:ext uri="{FF2B5EF4-FFF2-40B4-BE49-F238E27FC236}">
                  <a16:creationId xmlns:a16="http://schemas.microsoft.com/office/drawing/2014/main" id="{029833D3-973E-4EDC-A4C3-9F169988F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1" y="4428933"/>
              <a:ext cx="162463" cy="210246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742">
              <a:extLst>
                <a:ext uri="{FF2B5EF4-FFF2-40B4-BE49-F238E27FC236}">
                  <a16:creationId xmlns:a16="http://schemas.microsoft.com/office/drawing/2014/main" id="{36828618-6A74-4F11-8015-31916C73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4260099"/>
              <a:ext cx="297849" cy="210246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743">
              <a:extLst>
                <a:ext uri="{FF2B5EF4-FFF2-40B4-BE49-F238E27FC236}">
                  <a16:creationId xmlns:a16="http://schemas.microsoft.com/office/drawing/2014/main" id="{E942B50D-41EA-49C2-A820-0C3B2D39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7" y="3960658"/>
              <a:ext cx="546322" cy="383858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744">
              <a:extLst>
                <a:ext uri="{FF2B5EF4-FFF2-40B4-BE49-F238E27FC236}">
                  <a16:creationId xmlns:a16="http://schemas.microsoft.com/office/drawing/2014/main" id="{8B483BE5-9C47-44AA-95CF-396123D9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786" y="3970214"/>
              <a:ext cx="383859" cy="473054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745">
              <a:extLst>
                <a:ext uri="{FF2B5EF4-FFF2-40B4-BE49-F238E27FC236}">
                  <a16:creationId xmlns:a16="http://schemas.microsoft.com/office/drawing/2014/main" id="{9E7FB704-B439-47F9-9CE8-29BB206F4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863" y="4091265"/>
              <a:ext cx="149721" cy="135387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746">
              <a:extLst>
                <a:ext uri="{FF2B5EF4-FFF2-40B4-BE49-F238E27FC236}">
                  <a16:creationId xmlns:a16="http://schemas.microsoft.com/office/drawing/2014/main" id="{56769650-9A6D-44BA-8CCA-61B6B9487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816" y="4156570"/>
              <a:ext cx="345631" cy="286699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747">
              <a:extLst>
                <a:ext uri="{FF2B5EF4-FFF2-40B4-BE49-F238E27FC236}">
                  <a16:creationId xmlns:a16="http://schemas.microsoft.com/office/drawing/2014/main" id="{92E61EF1-0AA2-409D-8897-C9C53F0C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337" y="4240986"/>
              <a:ext cx="406157" cy="388636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748">
              <a:extLst>
                <a:ext uri="{FF2B5EF4-FFF2-40B4-BE49-F238E27FC236}">
                  <a16:creationId xmlns:a16="http://schemas.microsoft.com/office/drawing/2014/main" id="{17E591B8-9359-4BE5-988E-CE226C0E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07" y="4218687"/>
              <a:ext cx="41412" cy="50968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749">
              <a:extLst>
                <a:ext uri="{FF2B5EF4-FFF2-40B4-BE49-F238E27FC236}">
                  <a16:creationId xmlns:a16="http://schemas.microsoft.com/office/drawing/2014/main" id="{3482C8AA-8041-48FE-8298-62283D7F8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179" y="4424156"/>
              <a:ext cx="121050" cy="130608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750">
              <a:extLst>
                <a:ext uri="{FF2B5EF4-FFF2-40B4-BE49-F238E27FC236}">
                  <a16:creationId xmlns:a16="http://schemas.microsoft.com/office/drawing/2014/main" id="{ADCC18B9-B06C-424B-A3DF-5CE8E2DDE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73876"/>
              <a:ext cx="46190" cy="4619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751">
              <a:extLst>
                <a:ext uri="{FF2B5EF4-FFF2-40B4-BE49-F238E27FC236}">
                  <a16:creationId xmlns:a16="http://schemas.microsoft.com/office/drawing/2014/main" id="{AEBD1BEA-C448-4D7A-8A7F-1244F81FF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45206"/>
              <a:ext cx="50968" cy="43005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752">
              <a:extLst>
                <a:ext uri="{FF2B5EF4-FFF2-40B4-BE49-F238E27FC236}">
                  <a16:creationId xmlns:a16="http://schemas.microsoft.com/office/drawing/2014/main" id="{3974CC69-4459-43E5-8397-488D17C35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7400" y="4530871"/>
              <a:ext cx="251658" cy="272364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753">
              <a:extLst>
                <a:ext uri="{FF2B5EF4-FFF2-40B4-BE49-F238E27FC236}">
                  <a16:creationId xmlns:a16="http://schemas.microsoft.com/office/drawing/2014/main" id="{04DBCE16-EE71-4CE0-8FDD-400CA8935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75" y="4465567"/>
              <a:ext cx="125829" cy="144943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754">
              <a:extLst>
                <a:ext uri="{FF2B5EF4-FFF2-40B4-BE49-F238E27FC236}">
                  <a16:creationId xmlns:a16="http://schemas.microsoft.com/office/drawing/2014/main" id="{769762B5-CCC3-42C4-974D-E516A7600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7" y="4465567"/>
              <a:ext cx="52562" cy="33448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755">
              <a:extLst>
                <a:ext uri="{FF2B5EF4-FFF2-40B4-BE49-F238E27FC236}">
                  <a16:creationId xmlns:a16="http://schemas.microsoft.com/office/drawing/2014/main" id="{4116AADF-E3F5-46C0-9CF3-717677FE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4213910"/>
              <a:ext cx="172020" cy="265993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756">
              <a:extLst>
                <a:ext uri="{FF2B5EF4-FFF2-40B4-BE49-F238E27FC236}">
                  <a16:creationId xmlns:a16="http://schemas.microsoft.com/office/drawing/2014/main" id="{B16A6737-5360-4F8D-974C-61B3A2124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549" y="4226652"/>
              <a:ext cx="70082" cy="144943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757">
              <a:extLst>
                <a:ext uri="{FF2B5EF4-FFF2-40B4-BE49-F238E27FC236}">
                  <a16:creationId xmlns:a16="http://schemas.microsoft.com/office/drawing/2014/main" id="{C71E8846-9694-4D69-8C86-507DA3A5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5332" y="4190016"/>
              <a:ext cx="275550" cy="238916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758">
              <a:extLst>
                <a:ext uri="{FF2B5EF4-FFF2-40B4-BE49-F238E27FC236}">
                  <a16:creationId xmlns:a16="http://schemas.microsoft.com/office/drawing/2014/main" id="{C52C0EE5-5514-4361-86FD-F75C63B7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828" y="4161345"/>
              <a:ext cx="197504" cy="140164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759">
              <a:extLst>
                <a:ext uri="{FF2B5EF4-FFF2-40B4-BE49-F238E27FC236}">
                  <a16:creationId xmlns:a16="http://schemas.microsoft.com/office/drawing/2014/main" id="{AE247ECD-391E-4081-869A-4A00DD8A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8" y="4264876"/>
              <a:ext cx="46190" cy="111495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760">
              <a:extLst>
                <a:ext uri="{FF2B5EF4-FFF2-40B4-BE49-F238E27FC236}">
                  <a16:creationId xmlns:a16="http://schemas.microsoft.com/office/drawing/2014/main" id="{066B4049-D405-441A-A45F-C4909351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8" y="4269655"/>
              <a:ext cx="148127" cy="144943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761">
              <a:extLst>
                <a:ext uri="{FF2B5EF4-FFF2-40B4-BE49-F238E27FC236}">
                  <a16:creationId xmlns:a16="http://schemas.microsoft.com/office/drawing/2014/main" id="{1DF36F45-124C-4ED6-8D70-A8E90C434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168" y="4264876"/>
              <a:ext cx="106717" cy="140164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762">
              <a:extLst>
                <a:ext uri="{FF2B5EF4-FFF2-40B4-BE49-F238E27FC236}">
                  <a16:creationId xmlns:a16="http://schemas.microsoft.com/office/drawing/2014/main" id="{C9BAD21F-23F6-43F5-8F53-052A60B7B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030" y="4279211"/>
              <a:ext cx="70082" cy="84417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763">
              <a:extLst>
                <a:ext uri="{FF2B5EF4-FFF2-40B4-BE49-F238E27FC236}">
                  <a16:creationId xmlns:a16="http://schemas.microsoft.com/office/drawing/2014/main" id="{DD917EB2-D6D8-439D-80E3-10B61E03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442" y="4315846"/>
              <a:ext cx="103530" cy="98753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764">
              <a:extLst>
                <a:ext uri="{FF2B5EF4-FFF2-40B4-BE49-F238E27FC236}">
                  <a16:creationId xmlns:a16="http://schemas.microsoft.com/office/drawing/2014/main" id="{A3CBA785-D6DB-40CE-AFB0-A0A0637C2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174" y="4221873"/>
              <a:ext cx="162463" cy="136979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765">
              <a:extLst>
                <a:ext uri="{FF2B5EF4-FFF2-40B4-BE49-F238E27FC236}">
                  <a16:creationId xmlns:a16="http://schemas.microsoft.com/office/drawing/2014/main" id="{46208F66-F4FD-4816-A4D9-50E4BAE66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170" y="4226652"/>
              <a:ext cx="74861" cy="33448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766">
              <a:extLst>
                <a:ext uri="{FF2B5EF4-FFF2-40B4-BE49-F238E27FC236}">
                  <a16:creationId xmlns:a16="http://schemas.microsoft.com/office/drawing/2014/main" id="{4406BEE3-FFA8-4A88-B63B-D5C61E6A9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391" y="4194795"/>
              <a:ext cx="70082" cy="19114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767">
              <a:extLst>
                <a:ext uri="{FF2B5EF4-FFF2-40B4-BE49-F238E27FC236}">
                  <a16:creationId xmlns:a16="http://schemas.microsoft.com/office/drawing/2014/main" id="{103CF87F-1B57-4E66-8FD2-7AEEFBE0C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3866685"/>
              <a:ext cx="280328" cy="318553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768">
              <a:extLst>
                <a:ext uri="{FF2B5EF4-FFF2-40B4-BE49-F238E27FC236}">
                  <a16:creationId xmlns:a16="http://schemas.microsoft.com/office/drawing/2014/main" id="{7C9A2FDC-BDAF-40E8-9AD3-BB3772EEA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4129491"/>
              <a:ext cx="135385" cy="106717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769">
              <a:extLst>
                <a:ext uri="{FF2B5EF4-FFF2-40B4-BE49-F238E27FC236}">
                  <a16:creationId xmlns:a16="http://schemas.microsoft.com/office/drawing/2014/main" id="{C0BACD04-AFFC-4A9C-8891-B36F20EC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700" y="3919245"/>
              <a:ext cx="391822" cy="364746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770">
              <a:extLst>
                <a:ext uri="{FF2B5EF4-FFF2-40B4-BE49-F238E27FC236}">
                  <a16:creationId xmlns:a16="http://schemas.microsoft.com/office/drawing/2014/main" id="{937357BA-8345-42B5-87A4-512E1DE13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091" y="3750410"/>
              <a:ext cx="258029" cy="251658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771">
              <a:extLst>
                <a:ext uri="{FF2B5EF4-FFF2-40B4-BE49-F238E27FC236}">
                  <a16:creationId xmlns:a16="http://schemas.microsoft.com/office/drawing/2014/main" id="{9675CCE5-33DE-460E-A5E7-BE0746FE1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825" y="3605470"/>
              <a:ext cx="93975" cy="181577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772">
              <a:extLst>
                <a:ext uri="{FF2B5EF4-FFF2-40B4-BE49-F238E27FC236}">
                  <a16:creationId xmlns:a16="http://schemas.microsoft.com/office/drawing/2014/main" id="{29A18D29-78C9-43B0-9117-DF1B89D9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9" y="3712184"/>
              <a:ext cx="355189" cy="342447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773">
              <a:extLst>
                <a:ext uri="{FF2B5EF4-FFF2-40B4-BE49-F238E27FC236}">
                  <a16:creationId xmlns:a16="http://schemas.microsoft.com/office/drawing/2014/main" id="{39A11160-1089-4855-AD59-C88B27692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613" y="3857128"/>
              <a:ext cx="195911" cy="159278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774">
              <a:extLst>
                <a:ext uri="{FF2B5EF4-FFF2-40B4-BE49-F238E27FC236}">
                  <a16:creationId xmlns:a16="http://schemas.microsoft.com/office/drawing/2014/main" id="{A3A2C10F-D9DE-4928-BBCB-7B6687AB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86" y="3632546"/>
              <a:ext cx="280328" cy="224582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775">
              <a:extLst>
                <a:ext uri="{FF2B5EF4-FFF2-40B4-BE49-F238E27FC236}">
                  <a16:creationId xmlns:a16="http://schemas.microsoft.com/office/drawing/2014/main" id="{DA61BEB0-8776-4994-808F-AD2A2449D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9" y="3610247"/>
              <a:ext cx="484203" cy="461904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776">
              <a:extLst>
                <a:ext uri="{FF2B5EF4-FFF2-40B4-BE49-F238E27FC236}">
                  <a16:creationId xmlns:a16="http://schemas.microsoft.com/office/drawing/2014/main" id="{60F3EE24-F425-4A50-9E9C-32FEA3F1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46" y="1859791"/>
              <a:ext cx="1425532" cy="106238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DDD7F22-7101-48CA-B2C0-3E3F1061619C}"/>
              </a:ext>
            </a:extLst>
          </p:cNvPr>
          <p:cNvGrpSpPr/>
          <p:nvPr/>
        </p:nvGrpSpPr>
        <p:grpSpPr>
          <a:xfrm>
            <a:off x="4749573" y="2729803"/>
            <a:ext cx="987122" cy="463514"/>
            <a:chOff x="4749573" y="3195602"/>
            <a:chExt cx="987122" cy="463514"/>
          </a:xfrm>
        </p:grpSpPr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393331DA-DA4D-49CC-BECF-5E37B179B756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849A7D92-0DD0-4286-85F6-1C45B039E515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5C94EBDF-F5F6-40B2-823A-8E383F7C2856}"/>
              </a:ext>
            </a:extLst>
          </p:cNvPr>
          <p:cNvSpPr txBox="1"/>
          <p:nvPr/>
        </p:nvSpPr>
        <p:spPr>
          <a:xfrm>
            <a:off x="4812568" y="2734485"/>
            <a:ext cx="8611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+7520</a:t>
            </a: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610DE0DA-90AC-4F73-BD06-03A2E9E117C8}"/>
              </a:ext>
            </a:extLst>
          </p:cNvPr>
          <p:cNvGrpSpPr/>
          <p:nvPr/>
        </p:nvGrpSpPr>
        <p:grpSpPr>
          <a:xfrm>
            <a:off x="6227474" y="3825111"/>
            <a:ext cx="987122" cy="463514"/>
            <a:chOff x="4749573" y="3195602"/>
            <a:chExt cx="987122" cy="463514"/>
          </a:xfrm>
        </p:grpSpPr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4715A457-04EF-4D84-97DF-DCED7DC16FCD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687DEB7A-ECC7-4E4D-9AE7-AC5A7FA2E3E6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63112A31-AD90-4905-8373-D57C8A5583BF}"/>
              </a:ext>
            </a:extLst>
          </p:cNvPr>
          <p:cNvSpPr txBox="1"/>
          <p:nvPr/>
        </p:nvSpPr>
        <p:spPr>
          <a:xfrm>
            <a:off x="6267225" y="3829793"/>
            <a:ext cx="9076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+4300</a:t>
            </a: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F5C10C4-EDAF-4771-A4E7-50C67CE4A2C5}"/>
              </a:ext>
            </a:extLst>
          </p:cNvPr>
          <p:cNvGrpSpPr/>
          <p:nvPr/>
        </p:nvGrpSpPr>
        <p:grpSpPr>
          <a:xfrm>
            <a:off x="9037776" y="1849889"/>
            <a:ext cx="987122" cy="463514"/>
            <a:chOff x="4749573" y="3195602"/>
            <a:chExt cx="987122" cy="463514"/>
          </a:xfrm>
        </p:grpSpPr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B310EF1E-FE47-4A2D-852B-A860C5653BD9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BA6059E0-5E1F-415E-A28F-10A97FB118AF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818885A2-E6CF-4D8E-A2F2-7C1E6DD6B8A1}"/>
              </a:ext>
            </a:extLst>
          </p:cNvPr>
          <p:cNvSpPr txBox="1"/>
          <p:nvPr/>
        </p:nvSpPr>
        <p:spPr>
          <a:xfrm>
            <a:off x="9091954" y="1854571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+6925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9F44855-5FEF-41EA-A5B9-B1AC25DB3A8F}"/>
              </a:ext>
            </a:extLst>
          </p:cNvPr>
          <p:cNvGrpSpPr/>
          <p:nvPr/>
        </p:nvGrpSpPr>
        <p:grpSpPr>
          <a:xfrm>
            <a:off x="10060072" y="4093594"/>
            <a:ext cx="987122" cy="463514"/>
            <a:chOff x="4749573" y="3195602"/>
            <a:chExt cx="987122" cy="463514"/>
          </a:xfrm>
        </p:grpSpPr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1FE7B170-9920-4A44-9DA9-1A77618B82CA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Isosceles Triangle 320">
              <a:extLst>
                <a:ext uri="{FF2B5EF4-FFF2-40B4-BE49-F238E27FC236}">
                  <a16:creationId xmlns:a16="http://schemas.microsoft.com/office/drawing/2014/main" id="{874EC167-E453-4FE6-A705-0A64C3E8CD9D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2675BCDB-0CDA-4A30-97D7-16A9D1B79419}"/>
              </a:ext>
            </a:extLst>
          </p:cNvPr>
          <p:cNvSpPr txBox="1"/>
          <p:nvPr/>
        </p:nvSpPr>
        <p:spPr>
          <a:xfrm>
            <a:off x="10140701" y="4098276"/>
            <a:ext cx="8258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+8210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83D6C81-F775-4DCF-84AE-8D21D679EB52}"/>
              </a:ext>
            </a:extLst>
          </p:cNvPr>
          <p:cNvSpPr txBox="1"/>
          <p:nvPr/>
        </p:nvSpPr>
        <p:spPr>
          <a:xfrm>
            <a:off x="4185704" y="5587936"/>
            <a:ext cx="7285765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Far </a:t>
            </a:r>
            <a:r>
              <a:rPr lang="en-US" sz="1200" dirty="0" err="1"/>
              <a:t>far</a:t>
            </a:r>
            <a:r>
              <a:rPr lang="en-US" sz="1200" dirty="0"/>
              <a:t> away,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</a:t>
            </a:r>
          </a:p>
        </p:txBody>
      </p:sp>
      <p:graphicFrame>
        <p:nvGraphicFramePr>
          <p:cNvPr id="286" name="Chart 285">
            <a:extLst>
              <a:ext uri="{FF2B5EF4-FFF2-40B4-BE49-F238E27FC236}">
                <a16:creationId xmlns:a16="http://schemas.microsoft.com/office/drawing/2014/main" id="{33700AA8-8CCE-4110-93A1-D46D482DD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768681"/>
              </p:ext>
            </p:extLst>
          </p:nvPr>
        </p:nvGraphicFramePr>
        <p:xfrm>
          <a:off x="314425" y="998024"/>
          <a:ext cx="3177607" cy="272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7" name="TextBox 286">
            <a:extLst>
              <a:ext uri="{FF2B5EF4-FFF2-40B4-BE49-F238E27FC236}">
                <a16:creationId xmlns:a16="http://schemas.microsoft.com/office/drawing/2014/main" id="{C6B297F2-5358-42A0-AF08-0D21ADA502F0}"/>
              </a:ext>
            </a:extLst>
          </p:cNvPr>
          <p:cNvSpPr txBox="1"/>
          <p:nvPr/>
        </p:nvSpPr>
        <p:spPr>
          <a:xfrm>
            <a:off x="1099963" y="1589369"/>
            <a:ext cx="1606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+mj-lt"/>
              </a:rPr>
              <a:t>+78%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E2914DAC-98CF-4436-A07B-AF502DEDD661}"/>
              </a:ext>
            </a:extLst>
          </p:cNvPr>
          <p:cNvSpPr txBox="1"/>
          <p:nvPr/>
        </p:nvSpPr>
        <p:spPr>
          <a:xfrm>
            <a:off x="773338" y="221950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>
                <a:solidFill>
                  <a:schemeClr val="bg2"/>
                </a:solidFill>
              </a:rPr>
              <a:t>Suitable for all categories business and personal presentation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4512944-6521-40B0-8BA6-5B3CD465F93D}"/>
              </a:ext>
            </a:extLst>
          </p:cNvPr>
          <p:cNvGrpSpPr/>
          <p:nvPr/>
        </p:nvGrpSpPr>
        <p:grpSpPr>
          <a:xfrm>
            <a:off x="526633" y="3890689"/>
            <a:ext cx="284554" cy="742734"/>
            <a:chOff x="4372150" y="4300083"/>
            <a:chExt cx="284554" cy="742734"/>
          </a:xfrm>
          <a:solidFill>
            <a:schemeClr val="bg2"/>
          </a:solidFill>
        </p:grpSpPr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0348309D-2380-45C6-AD45-67CD6666C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150" y="4433197"/>
              <a:ext cx="284554" cy="609620"/>
            </a:xfrm>
            <a:custGeom>
              <a:avLst/>
              <a:gdLst>
                <a:gd name="T0" fmla="*/ 348 w 349"/>
                <a:gd name="T1" fmla="*/ 118 h 747"/>
                <a:gd name="T2" fmla="*/ 322 w 349"/>
                <a:gd name="T3" fmla="*/ 29 h 747"/>
                <a:gd name="T4" fmla="*/ 192 w 349"/>
                <a:gd name="T5" fmla="*/ 5 h 747"/>
                <a:gd name="T6" fmla="*/ 173 w 349"/>
                <a:gd name="T7" fmla="*/ 5 h 747"/>
                <a:gd name="T8" fmla="*/ 157 w 349"/>
                <a:gd name="T9" fmla="*/ 5 h 747"/>
                <a:gd name="T10" fmla="*/ 27 w 349"/>
                <a:gd name="T11" fmla="*/ 29 h 747"/>
                <a:gd name="T12" fmla="*/ 1 w 349"/>
                <a:gd name="T13" fmla="*/ 118 h 747"/>
                <a:gd name="T14" fmla="*/ 1 w 349"/>
                <a:gd name="T15" fmla="*/ 322 h 747"/>
                <a:gd name="T16" fmla="*/ 25 w 349"/>
                <a:gd name="T17" fmla="*/ 359 h 747"/>
                <a:gd name="T18" fmla="*/ 62 w 349"/>
                <a:gd name="T19" fmla="*/ 322 h 747"/>
                <a:gd name="T20" fmla="*/ 62 w 349"/>
                <a:gd name="T21" fmla="*/ 123 h 747"/>
                <a:gd name="T22" fmla="*/ 86 w 349"/>
                <a:gd name="T23" fmla="*/ 123 h 747"/>
                <a:gd name="T24" fmla="*/ 86 w 349"/>
                <a:gd name="T25" fmla="*/ 691 h 747"/>
                <a:gd name="T26" fmla="*/ 165 w 349"/>
                <a:gd name="T27" fmla="*/ 702 h 747"/>
                <a:gd name="T28" fmla="*/ 165 w 349"/>
                <a:gd name="T29" fmla="*/ 359 h 747"/>
                <a:gd name="T30" fmla="*/ 170 w 349"/>
                <a:gd name="T31" fmla="*/ 359 h 747"/>
                <a:gd name="T32" fmla="*/ 178 w 349"/>
                <a:gd name="T33" fmla="*/ 359 h 747"/>
                <a:gd name="T34" fmla="*/ 184 w 349"/>
                <a:gd name="T35" fmla="*/ 359 h 747"/>
                <a:gd name="T36" fmla="*/ 184 w 349"/>
                <a:gd name="T37" fmla="*/ 702 h 747"/>
                <a:gd name="T38" fmla="*/ 263 w 349"/>
                <a:gd name="T39" fmla="*/ 691 h 747"/>
                <a:gd name="T40" fmla="*/ 263 w 349"/>
                <a:gd name="T41" fmla="*/ 123 h 747"/>
                <a:gd name="T42" fmla="*/ 287 w 349"/>
                <a:gd name="T43" fmla="*/ 123 h 747"/>
                <a:gd name="T44" fmla="*/ 287 w 349"/>
                <a:gd name="T45" fmla="*/ 322 h 747"/>
                <a:gd name="T46" fmla="*/ 324 w 349"/>
                <a:gd name="T47" fmla="*/ 359 h 747"/>
                <a:gd name="T48" fmla="*/ 348 w 349"/>
                <a:gd name="T49" fmla="*/ 322 h 747"/>
                <a:gd name="T50" fmla="*/ 348 w 349"/>
                <a:gd name="T51" fmla="*/ 11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9" h="747">
                  <a:moveTo>
                    <a:pt x="348" y="118"/>
                  </a:moveTo>
                  <a:cubicBezTo>
                    <a:pt x="348" y="86"/>
                    <a:pt x="348" y="50"/>
                    <a:pt x="322" y="29"/>
                  </a:cubicBezTo>
                  <a:cubicBezTo>
                    <a:pt x="285" y="0"/>
                    <a:pt x="237" y="5"/>
                    <a:pt x="192" y="5"/>
                  </a:cubicBezTo>
                  <a:cubicBezTo>
                    <a:pt x="186" y="5"/>
                    <a:pt x="181" y="5"/>
                    <a:pt x="173" y="5"/>
                  </a:cubicBezTo>
                  <a:cubicBezTo>
                    <a:pt x="168" y="5"/>
                    <a:pt x="162" y="5"/>
                    <a:pt x="157" y="5"/>
                  </a:cubicBezTo>
                  <a:cubicBezTo>
                    <a:pt x="112" y="5"/>
                    <a:pt x="64" y="0"/>
                    <a:pt x="27" y="29"/>
                  </a:cubicBezTo>
                  <a:cubicBezTo>
                    <a:pt x="1" y="50"/>
                    <a:pt x="1" y="86"/>
                    <a:pt x="1" y="118"/>
                  </a:cubicBezTo>
                  <a:cubicBezTo>
                    <a:pt x="1" y="186"/>
                    <a:pt x="5" y="254"/>
                    <a:pt x="1" y="322"/>
                  </a:cubicBezTo>
                  <a:cubicBezTo>
                    <a:pt x="0" y="338"/>
                    <a:pt x="6" y="361"/>
                    <a:pt x="25" y="359"/>
                  </a:cubicBezTo>
                  <a:cubicBezTo>
                    <a:pt x="48" y="364"/>
                    <a:pt x="62" y="340"/>
                    <a:pt x="62" y="322"/>
                  </a:cubicBezTo>
                  <a:cubicBezTo>
                    <a:pt x="62" y="254"/>
                    <a:pt x="62" y="189"/>
                    <a:pt x="62" y="123"/>
                  </a:cubicBezTo>
                  <a:cubicBezTo>
                    <a:pt x="67" y="123"/>
                    <a:pt x="78" y="123"/>
                    <a:pt x="86" y="123"/>
                  </a:cubicBezTo>
                  <a:cubicBezTo>
                    <a:pt x="86" y="312"/>
                    <a:pt x="95" y="503"/>
                    <a:pt x="86" y="691"/>
                  </a:cubicBezTo>
                  <a:cubicBezTo>
                    <a:pt x="83" y="739"/>
                    <a:pt x="162" y="747"/>
                    <a:pt x="165" y="702"/>
                  </a:cubicBezTo>
                  <a:cubicBezTo>
                    <a:pt x="172" y="587"/>
                    <a:pt x="165" y="474"/>
                    <a:pt x="165" y="359"/>
                  </a:cubicBezTo>
                  <a:cubicBezTo>
                    <a:pt x="170" y="359"/>
                    <a:pt x="170" y="359"/>
                    <a:pt x="170" y="359"/>
                  </a:cubicBezTo>
                  <a:cubicBezTo>
                    <a:pt x="178" y="359"/>
                    <a:pt x="178" y="359"/>
                    <a:pt x="178" y="359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4" y="474"/>
                    <a:pt x="177" y="587"/>
                    <a:pt x="184" y="702"/>
                  </a:cubicBezTo>
                  <a:cubicBezTo>
                    <a:pt x="186" y="747"/>
                    <a:pt x="266" y="739"/>
                    <a:pt x="263" y="691"/>
                  </a:cubicBezTo>
                  <a:cubicBezTo>
                    <a:pt x="254" y="503"/>
                    <a:pt x="263" y="312"/>
                    <a:pt x="263" y="123"/>
                  </a:cubicBezTo>
                  <a:cubicBezTo>
                    <a:pt x="271" y="123"/>
                    <a:pt x="282" y="123"/>
                    <a:pt x="287" y="123"/>
                  </a:cubicBezTo>
                  <a:cubicBezTo>
                    <a:pt x="287" y="189"/>
                    <a:pt x="287" y="254"/>
                    <a:pt x="287" y="322"/>
                  </a:cubicBezTo>
                  <a:cubicBezTo>
                    <a:pt x="287" y="340"/>
                    <a:pt x="300" y="364"/>
                    <a:pt x="324" y="359"/>
                  </a:cubicBezTo>
                  <a:cubicBezTo>
                    <a:pt x="343" y="361"/>
                    <a:pt x="349" y="338"/>
                    <a:pt x="348" y="322"/>
                  </a:cubicBezTo>
                  <a:cubicBezTo>
                    <a:pt x="344" y="254"/>
                    <a:pt x="348" y="186"/>
                    <a:pt x="348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D0C0F9A5-5242-4C2F-8855-B773B3E1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707" y="4300083"/>
              <a:ext cx="146618" cy="137937"/>
            </a:xfrm>
            <a:custGeom>
              <a:avLst/>
              <a:gdLst>
                <a:gd name="T0" fmla="*/ 155 w 179"/>
                <a:gd name="T1" fmla="*/ 106 h 169"/>
                <a:gd name="T2" fmla="*/ 70 w 179"/>
                <a:gd name="T3" fmla="*/ 14 h 169"/>
                <a:gd name="T4" fmla="*/ 33 w 179"/>
                <a:gd name="T5" fmla="*/ 129 h 169"/>
                <a:gd name="T6" fmla="*/ 155 w 179"/>
                <a:gd name="T7" fmla="*/ 10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69">
                  <a:moveTo>
                    <a:pt x="155" y="106"/>
                  </a:moveTo>
                  <a:cubicBezTo>
                    <a:pt x="179" y="56"/>
                    <a:pt x="124" y="0"/>
                    <a:pt x="70" y="14"/>
                  </a:cubicBezTo>
                  <a:cubicBezTo>
                    <a:pt x="20" y="26"/>
                    <a:pt x="0" y="91"/>
                    <a:pt x="33" y="129"/>
                  </a:cubicBezTo>
                  <a:cubicBezTo>
                    <a:pt x="67" y="169"/>
                    <a:pt x="141" y="158"/>
                    <a:pt x="155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16A3EB6-3D55-44CB-BA44-24BCF39B238A}"/>
              </a:ext>
            </a:extLst>
          </p:cNvPr>
          <p:cNvGrpSpPr/>
          <p:nvPr/>
        </p:nvGrpSpPr>
        <p:grpSpPr>
          <a:xfrm>
            <a:off x="1965329" y="3889855"/>
            <a:ext cx="323794" cy="744402"/>
            <a:chOff x="6456645" y="5546082"/>
            <a:chExt cx="290342" cy="667496"/>
          </a:xfrm>
          <a:solidFill>
            <a:schemeClr val="bg2"/>
          </a:solidFill>
        </p:grpSpPr>
        <p:sp>
          <p:nvSpPr>
            <p:cNvPr id="327" name="Freeform 482">
              <a:extLst>
                <a:ext uri="{FF2B5EF4-FFF2-40B4-BE49-F238E27FC236}">
                  <a16:creationId xmlns:a16="http://schemas.microsoft.com/office/drawing/2014/main" id="{CDDE9CDF-455B-4892-A514-AF7C13C6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41" y="5546082"/>
              <a:ext cx="134078" cy="108034"/>
            </a:xfrm>
            <a:custGeom>
              <a:avLst/>
              <a:gdLst>
                <a:gd name="T0" fmla="*/ 81 w 165"/>
                <a:gd name="T1" fmla="*/ 132 h 132"/>
                <a:gd name="T2" fmla="*/ 134 w 165"/>
                <a:gd name="T3" fmla="*/ 106 h 132"/>
                <a:gd name="T4" fmla="*/ 94 w 165"/>
                <a:gd name="T5" fmla="*/ 0 h 132"/>
                <a:gd name="T6" fmla="*/ 81 w 165"/>
                <a:gd name="T7" fmla="*/ 0 h 132"/>
                <a:gd name="T8" fmla="*/ 71 w 165"/>
                <a:gd name="T9" fmla="*/ 0 h 132"/>
                <a:gd name="T10" fmla="*/ 32 w 165"/>
                <a:gd name="T11" fmla="*/ 106 h 132"/>
                <a:gd name="T12" fmla="*/ 81 w 165"/>
                <a:gd name="T1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32">
                  <a:moveTo>
                    <a:pt x="81" y="132"/>
                  </a:moveTo>
                  <a:cubicBezTo>
                    <a:pt x="102" y="132"/>
                    <a:pt x="123" y="121"/>
                    <a:pt x="134" y="106"/>
                  </a:cubicBezTo>
                  <a:cubicBezTo>
                    <a:pt x="165" y="69"/>
                    <a:pt x="139" y="11"/>
                    <a:pt x="94" y="0"/>
                  </a:cubicBezTo>
                  <a:cubicBezTo>
                    <a:pt x="92" y="0"/>
                    <a:pt x="86" y="0"/>
                    <a:pt x="81" y="0"/>
                  </a:cubicBezTo>
                  <a:cubicBezTo>
                    <a:pt x="79" y="0"/>
                    <a:pt x="73" y="0"/>
                    <a:pt x="71" y="0"/>
                  </a:cubicBezTo>
                  <a:cubicBezTo>
                    <a:pt x="26" y="11"/>
                    <a:pt x="0" y="69"/>
                    <a:pt x="32" y="106"/>
                  </a:cubicBezTo>
                  <a:cubicBezTo>
                    <a:pt x="42" y="121"/>
                    <a:pt x="63" y="132"/>
                    <a:pt x="8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8" name="Freeform 483">
              <a:extLst>
                <a:ext uri="{FF2B5EF4-FFF2-40B4-BE49-F238E27FC236}">
                  <a16:creationId xmlns:a16="http://schemas.microsoft.com/office/drawing/2014/main" id="{5AADE4F1-A112-4E59-A2FF-ACDC28444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645" y="5667620"/>
              <a:ext cx="290342" cy="545958"/>
            </a:xfrm>
            <a:custGeom>
              <a:avLst/>
              <a:gdLst>
                <a:gd name="T0" fmla="*/ 280 w 356"/>
                <a:gd name="T1" fmla="*/ 26 h 668"/>
                <a:gd name="T2" fmla="*/ 178 w 356"/>
                <a:gd name="T3" fmla="*/ 5 h 668"/>
                <a:gd name="T4" fmla="*/ 79 w 356"/>
                <a:gd name="T5" fmla="*/ 26 h 668"/>
                <a:gd name="T6" fmla="*/ 34 w 356"/>
                <a:gd name="T7" fmla="*/ 142 h 668"/>
                <a:gd name="T8" fmla="*/ 0 w 356"/>
                <a:gd name="T9" fmla="*/ 265 h 668"/>
                <a:gd name="T10" fmla="*/ 53 w 356"/>
                <a:gd name="T11" fmla="*/ 268 h 668"/>
                <a:gd name="T12" fmla="*/ 102 w 356"/>
                <a:gd name="T13" fmla="*/ 100 h 668"/>
                <a:gd name="T14" fmla="*/ 115 w 356"/>
                <a:gd name="T15" fmla="*/ 92 h 668"/>
                <a:gd name="T16" fmla="*/ 37 w 356"/>
                <a:gd name="T17" fmla="*/ 400 h 668"/>
                <a:gd name="T18" fmla="*/ 115 w 356"/>
                <a:gd name="T19" fmla="*/ 400 h 668"/>
                <a:gd name="T20" fmla="*/ 115 w 356"/>
                <a:gd name="T21" fmla="*/ 634 h 668"/>
                <a:gd name="T22" fmla="*/ 173 w 356"/>
                <a:gd name="T23" fmla="*/ 634 h 668"/>
                <a:gd name="T24" fmla="*/ 176 w 356"/>
                <a:gd name="T25" fmla="*/ 400 h 668"/>
                <a:gd name="T26" fmla="*/ 178 w 356"/>
                <a:gd name="T27" fmla="*/ 400 h 668"/>
                <a:gd name="T28" fmla="*/ 183 w 356"/>
                <a:gd name="T29" fmla="*/ 400 h 668"/>
                <a:gd name="T30" fmla="*/ 186 w 356"/>
                <a:gd name="T31" fmla="*/ 634 h 668"/>
                <a:gd name="T32" fmla="*/ 244 w 356"/>
                <a:gd name="T33" fmla="*/ 634 h 668"/>
                <a:gd name="T34" fmla="*/ 244 w 356"/>
                <a:gd name="T35" fmla="*/ 400 h 668"/>
                <a:gd name="T36" fmla="*/ 322 w 356"/>
                <a:gd name="T37" fmla="*/ 400 h 668"/>
                <a:gd name="T38" fmla="*/ 244 w 356"/>
                <a:gd name="T39" fmla="*/ 92 h 668"/>
                <a:gd name="T40" fmla="*/ 257 w 356"/>
                <a:gd name="T41" fmla="*/ 100 h 668"/>
                <a:gd name="T42" fmla="*/ 306 w 356"/>
                <a:gd name="T43" fmla="*/ 268 h 668"/>
                <a:gd name="T44" fmla="*/ 356 w 356"/>
                <a:gd name="T45" fmla="*/ 265 h 668"/>
                <a:gd name="T46" fmla="*/ 325 w 356"/>
                <a:gd name="T47" fmla="*/ 142 h 668"/>
                <a:gd name="T48" fmla="*/ 280 w 356"/>
                <a:gd name="T49" fmla="*/ 2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668">
                  <a:moveTo>
                    <a:pt x="280" y="26"/>
                  </a:moveTo>
                  <a:cubicBezTo>
                    <a:pt x="254" y="0"/>
                    <a:pt x="215" y="2"/>
                    <a:pt x="178" y="5"/>
                  </a:cubicBezTo>
                  <a:cubicBezTo>
                    <a:pt x="144" y="2"/>
                    <a:pt x="105" y="0"/>
                    <a:pt x="79" y="26"/>
                  </a:cubicBezTo>
                  <a:cubicBezTo>
                    <a:pt x="50" y="58"/>
                    <a:pt x="47" y="102"/>
                    <a:pt x="34" y="142"/>
                  </a:cubicBezTo>
                  <a:cubicBezTo>
                    <a:pt x="24" y="181"/>
                    <a:pt x="6" y="223"/>
                    <a:pt x="0" y="265"/>
                  </a:cubicBezTo>
                  <a:cubicBezTo>
                    <a:pt x="3" y="292"/>
                    <a:pt x="47" y="294"/>
                    <a:pt x="53" y="268"/>
                  </a:cubicBezTo>
                  <a:cubicBezTo>
                    <a:pt x="71" y="213"/>
                    <a:pt x="84" y="155"/>
                    <a:pt x="102" y="100"/>
                  </a:cubicBezTo>
                  <a:cubicBezTo>
                    <a:pt x="105" y="100"/>
                    <a:pt x="110" y="94"/>
                    <a:pt x="115" y="92"/>
                  </a:cubicBezTo>
                  <a:cubicBezTo>
                    <a:pt x="89" y="194"/>
                    <a:pt x="60" y="297"/>
                    <a:pt x="37" y="400"/>
                  </a:cubicBezTo>
                  <a:cubicBezTo>
                    <a:pt x="63" y="400"/>
                    <a:pt x="89" y="400"/>
                    <a:pt x="115" y="400"/>
                  </a:cubicBezTo>
                  <a:cubicBezTo>
                    <a:pt x="115" y="478"/>
                    <a:pt x="113" y="555"/>
                    <a:pt x="115" y="634"/>
                  </a:cubicBezTo>
                  <a:cubicBezTo>
                    <a:pt x="118" y="668"/>
                    <a:pt x="170" y="668"/>
                    <a:pt x="173" y="634"/>
                  </a:cubicBezTo>
                  <a:cubicBezTo>
                    <a:pt x="176" y="557"/>
                    <a:pt x="173" y="478"/>
                    <a:pt x="176" y="400"/>
                  </a:cubicBezTo>
                  <a:cubicBezTo>
                    <a:pt x="178" y="400"/>
                    <a:pt x="178" y="400"/>
                    <a:pt x="178" y="400"/>
                  </a:cubicBezTo>
                  <a:cubicBezTo>
                    <a:pt x="181" y="400"/>
                    <a:pt x="183" y="400"/>
                    <a:pt x="183" y="400"/>
                  </a:cubicBezTo>
                  <a:cubicBezTo>
                    <a:pt x="186" y="478"/>
                    <a:pt x="183" y="557"/>
                    <a:pt x="186" y="634"/>
                  </a:cubicBezTo>
                  <a:cubicBezTo>
                    <a:pt x="189" y="668"/>
                    <a:pt x="241" y="668"/>
                    <a:pt x="244" y="634"/>
                  </a:cubicBezTo>
                  <a:cubicBezTo>
                    <a:pt x="246" y="555"/>
                    <a:pt x="244" y="478"/>
                    <a:pt x="244" y="400"/>
                  </a:cubicBezTo>
                  <a:cubicBezTo>
                    <a:pt x="270" y="400"/>
                    <a:pt x="296" y="400"/>
                    <a:pt x="322" y="400"/>
                  </a:cubicBezTo>
                  <a:cubicBezTo>
                    <a:pt x="299" y="297"/>
                    <a:pt x="270" y="194"/>
                    <a:pt x="244" y="92"/>
                  </a:cubicBezTo>
                  <a:cubicBezTo>
                    <a:pt x="249" y="94"/>
                    <a:pt x="254" y="100"/>
                    <a:pt x="257" y="100"/>
                  </a:cubicBezTo>
                  <a:cubicBezTo>
                    <a:pt x="275" y="155"/>
                    <a:pt x="288" y="213"/>
                    <a:pt x="306" y="268"/>
                  </a:cubicBezTo>
                  <a:cubicBezTo>
                    <a:pt x="312" y="294"/>
                    <a:pt x="356" y="292"/>
                    <a:pt x="356" y="265"/>
                  </a:cubicBezTo>
                  <a:cubicBezTo>
                    <a:pt x="354" y="223"/>
                    <a:pt x="335" y="181"/>
                    <a:pt x="325" y="142"/>
                  </a:cubicBezTo>
                  <a:cubicBezTo>
                    <a:pt x="312" y="102"/>
                    <a:pt x="309" y="58"/>
                    <a:pt x="28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B6C9A8D8-2214-424E-B0C1-ACE6DA2C25F6}"/>
              </a:ext>
            </a:extLst>
          </p:cNvPr>
          <p:cNvSpPr txBox="1"/>
          <p:nvPr/>
        </p:nvSpPr>
        <p:spPr>
          <a:xfrm>
            <a:off x="811187" y="3969669"/>
            <a:ext cx="95731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72%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FBC9537-4CA9-4948-AA5E-4F4255E698F6}"/>
              </a:ext>
            </a:extLst>
          </p:cNvPr>
          <p:cNvSpPr txBox="1"/>
          <p:nvPr/>
        </p:nvSpPr>
        <p:spPr>
          <a:xfrm>
            <a:off x="2253581" y="3969669"/>
            <a:ext cx="102624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89%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3B58DFF-3FB8-4774-80DD-2EB0F97FCFC3}"/>
              </a:ext>
            </a:extLst>
          </p:cNvPr>
          <p:cNvSpPr txBox="1"/>
          <p:nvPr/>
        </p:nvSpPr>
        <p:spPr>
          <a:xfrm>
            <a:off x="314424" y="4685808"/>
            <a:ext cx="3177607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A wonderful serenity has taken possession of my entire soul, like these sweet mornings of spring which I enjoy with my whole heart. </a:t>
            </a:r>
          </a:p>
        </p:txBody>
      </p:sp>
    </p:spTree>
    <p:extLst>
      <p:ext uri="{BB962C8B-B14F-4D97-AF65-F5344CB8AC3E}">
        <p14:creationId xmlns:p14="http://schemas.microsoft.com/office/powerpoint/2010/main" val="3467669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03" grpId="0"/>
      <p:bldP spid="309" grpId="0"/>
      <p:bldP spid="314" grpId="0"/>
      <p:bldP spid="319" grpId="0"/>
      <p:bldP spid="323" grpId="0"/>
      <p:bldGraphic spid="286" grpId="0">
        <p:bldAsOne/>
      </p:bldGraphic>
      <p:bldP spid="287" grpId="0"/>
      <p:bldP spid="288" grpId="0"/>
      <p:bldP spid="330" grpId="0"/>
      <p:bldP spid="331" grpId="0"/>
      <p:bldP spid="33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D11D9A-9131-4B1C-9115-B44D8417FE9A}"/>
              </a:ext>
            </a:extLst>
          </p:cNvPr>
          <p:cNvSpPr/>
          <p:nvPr/>
        </p:nvSpPr>
        <p:spPr>
          <a:xfrm>
            <a:off x="6185166" y="4320441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EF641-9066-4E92-9E49-FCB2A04B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 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FDB71-4DD2-48A4-98C1-39E271999298}"/>
              </a:ext>
            </a:extLst>
          </p:cNvPr>
          <p:cNvGrpSpPr/>
          <p:nvPr/>
        </p:nvGrpSpPr>
        <p:grpSpPr>
          <a:xfrm>
            <a:off x="720000" y="1619043"/>
            <a:ext cx="5035377" cy="4750024"/>
            <a:chOff x="2461333" y="3763563"/>
            <a:chExt cx="8617982" cy="8129603"/>
          </a:xfrm>
          <a:solidFill>
            <a:schemeClr val="bg2">
              <a:lumMod val="85000"/>
            </a:schemeClr>
          </a:solidFill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71125122-18A5-448A-9C87-C30DBA51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33" y="4541600"/>
              <a:ext cx="3404899" cy="5007757"/>
            </a:xfrm>
            <a:custGeom>
              <a:avLst/>
              <a:gdLst>
                <a:gd name="T0" fmla="*/ 7481 w 7738"/>
                <a:gd name="T1" fmla="*/ 599 h 11380"/>
                <a:gd name="T2" fmla="*/ 7405 w 7738"/>
                <a:gd name="T3" fmla="*/ 652 h 11380"/>
                <a:gd name="T4" fmla="*/ 7259 w 7738"/>
                <a:gd name="T5" fmla="*/ 785 h 11380"/>
                <a:gd name="T6" fmla="*/ 7155 w 7738"/>
                <a:gd name="T7" fmla="*/ 337 h 11380"/>
                <a:gd name="T8" fmla="*/ 6858 w 7738"/>
                <a:gd name="T9" fmla="*/ 104 h 11380"/>
                <a:gd name="T10" fmla="*/ 6654 w 7738"/>
                <a:gd name="T11" fmla="*/ 116 h 11380"/>
                <a:gd name="T12" fmla="*/ 6392 w 7738"/>
                <a:gd name="T13" fmla="*/ 250 h 11380"/>
                <a:gd name="T14" fmla="*/ 6235 w 7738"/>
                <a:gd name="T15" fmla="*/ 436 h 11380"/>
                <a:gd name="T16" fmla="*/ 6072 w 7738"/>
                <a:gd name="T17" fmla="*/ 407 h 11380"/>
                <a:gd name="T18" fmla="*/ 5880 w 7738"/>
                <a:gd name="T19" fmla="*/ 494 h 11380"/>
                <a:gd name="T20" fmla="*/ 5979 w 7738"/>
                <a:gd name="T21" fmla="*/ 622 h 11380"/>
                <a:gd name="T22" fmla="*/ 5810 w 7738"/>
                <a:gd name="T23" fmla="*/ 687 h 11380"/>
                <a:gd name="T24" fmla="*/ 5845 w 7738"/>
                <a:gd name="T25" fmla="*/ 756 h 11380"/>
                <a:gd name="T26" fmla="*/ 5711 w 7738"/>
                <a:gd name="T27" fmla="*/ 797 h 11380"/>
                <a:gd name="T28" fmla="*/ 5530 w 7738"/>
                <a:gd name="T29" fmla="*/ 925 h 11380"/>
                <a:gd name="T30" fmla="*/ 5676 w 7738"/>
                <a:gd name="T31" fmla="*/ 1013 h 11380"/>
                <a:gd name="T32" fmla="*/ 5513 w 7738"/>
                <a:gd name="T33" fmla="*/ 1274 h 11380"/>
                <a:gd name="T34" fmla="*/ 5524 w 7738"/>
                <a:gd name="T35" fmla="*/ 1350 h 11380"/>
                <a:gd name="T36" fmla="*/ 5315 w 7738"/>
                <a:gd name="T37" fmla="*/ 1309 h 11380"/>
                <a:gd name="T38" fmla="*/ 5158 w 7738"/>
                <a:gd name="T39" fmla="*/ 1211 h 11380"/>
                <a:gd name="T40" fmla="*/ 5134 w 7738"/>
                <a:gd name="T41" fmla="*/ 1350 h 11380"/>
                <a:gd name="T42" fmla="*/ 5222 w 7738"/>
                <a:gd name="T43" fmla="*/ 1600 h 11380"/>
                <a:gd name="T44" fmla="*/ 5164 w 7738"/>
                <a:gd name="T45" fmla="*/ 1746 h 11380"/>
                <a:gd name="T46" fmla="*/ 4977 w 7738"/>
                <a:gd name="T47" fmla="*/ 1665 h 11380"/>
                <a:gd name="T48" fmla="*/ 4832 w 7738"/>
                <a:gd name="T49" fmla="*/ 1333 h 11380"/>
                <a:gd name="T50" fmla="*/ 4622 w 7738"/>
                <a:gd name="T51" fmla="*/ 1502 h 11380"/>
                <a:gd name="T52" fmla="*/ 4552 w 7738"/>
                <a:gd name="T53" fmla="*/ 2130 h 11380"/>
                <a:gd name="T54" fmla="*/ 4191 w 7738"/>
                <a:gd name="T55" fmla="*/ 2520 h 11380"/>
                <a:gd name="T56" fmla="*/ 3010 w 7738"/>
                <a:gd name="T57" fmla="*/ 3126 h 11380"/>
                <a:gd name="T58" fmla="*/ 2433 w 7738"/>
                <a:gd name="T59" fmla="*/ 3376 h 11380"/>
                <a:gd name="T60" fmla="*/ 1607 w 7738"/>
                <a:gd name="T61" fmla="*/ 3603 h 11380"/>
                <a:gd name="T62" fmla="*/ 844 w 7738"/>
                <a:gd name="T63" fmla="*/ 4075 h 11380"/>
                <a:gd name="T64" fmla="*/ 593 w 7738"/>
                <a:gd name="T65" fmla="*/ 4342 h 11380"/>
                <a:gd name="T66" fmla="*/ 442 w 7738"/>
                <a:gd name="T67" fmla="*/ 4278 h 11380"/>
                <a:gd name="T68" fmla="*/ 233 w 7738"/>
                <a:gd name="T69" fmla="*/ 5379 h 11380"/>
                <a:gd name="T70" fmla="*/ 646 w 7738"/>
                <a:gd name="T71" fmla="*/ 6246 h 11380"/>
                <a:gd name="T72" fmla="*/ 512 w 7738"/>
                <a:gd name="T73" fmla="*/ 6444 h 11380"/>
                <a:gd name="T74" fmla="*/ 250 w 7738"/>
                <a:gd name="T75" fmla="*/ 6060 h 11380"/>
                <a:gd name="T76" fmla="*/ 436 w 7738"/>
                <a:gd name="T77" fmla="*/ 6595 h 11380"/>
                <a:gd name="T78" fmla="*/ 233 w 7738"/>
                <a:gd name="T79" fmla="*/ 6392 h 11380"/>
                <a:gd name="T80" fmla="*/ 180 w 7738"/>
                <a:gd name="T81" fmla="*/ 6461 h 11380"/>
                <a:gd name="T82" fmla="*/ 576 w 7738"/>
                <a:gd name="T83" fmla="*/ 7276 h 11380"/>
                <a:gd name="T84" fmla="*/ 995 w 7738"/>
                <a:gd name="T85" fmla="*/ 8207 h 11380"/>
                <a:gd name="T86" fmla="*/ 1281 w 7738"/>
                <a:gd name="T87" fmla="*/ 9295 h 11380"/>
                <a:gd name="T88" fmla="*/ 1345 w 7738"/>
                <a:gd name="T89" fmla="*/ 9872 h 11380"/>
                <a:gd name="T90" fmla="*/ 1013 w 7738"/>
                <a:gd name="T91" fmla="*/ 10518 h 11380"/>
                <a:gd name="T92" fmla="*/ 1461 w 7738"/>
                <a:gd name="T93" fmla="*/ 11158 h 11380"/>
                <a:gd name="T94" fmla="*/ 2014 w 7738"/>
                <a:gd name="T95" fmla="*/ 11327 h 11380"/>
                <a:gd name="T96" fmla="*/ 2305 w 7738"/>
                <a:gd name="T97" fmla="*/ 11333 h 11380"/>
                <a:gd name="T98" fmla="*/ 2817 w 7738"/>
                <a:gd name="T99" fmla="*/ 11042 h 11380"/>
                <a:gd name="T100" fmla="*/ 3627 w 7738"/>
                <a:gd name="T101" fmla="*/ 10704 h 11380"/>
                <a:gd name="T102" fmla="*/ 4418 w 7738"/>
                <a:gd name="T103" fmla="*/ 10681 h 11380"/>
                <a:gd name="T104" fmla="*/ 4855 w 7738"/>
                <a:gd name="T105" fmla="*/ 10658 h 11380"/>
                <a:gd name="T106" fmla="*/ 5356 w 7738"/>
                <a:gd name="T107" fmla="*/ 10314 h 11380"/>
                <a:gd name="T108" fmla="*/ 6345 w 7738"/>
                <a:gd name="T109" fmla="*/ 9732 h 11380"/>
                <a:gd name="T110" fmla="*/ 7737 w 7738"/>
                <a:gd name="T111" fmla="*/ 9406 h 11380"/>
                <a:gd name="T112" fmla="*/ 1147 w 7738"/>
                <a:gd name="T113" fmla="*/ 3586 h 11380"/>
                <a:gd name="T114" fmla="*/ 122 w 7738"/>
                <a:gd name="T115" fmla="*/ 6339 h 1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38" h="11380">
                  <a:moveTo>
                    <a:pt x="7713" y="576"/>
                  </a:moveTo>
                  <a:lnTo>
                    <a:pt x="7713" y="576"/>
                  </a:lnTo>
                  <a:cubicBezTo>
                    <a:pt x="7684" y="559"/>
                    <a:pt x="7649" y="553"/>
                    <a:pt x="7614" y="541"/>
                  </a:cubicBezTo>
                  <a:cubicBezTo>
                    <a:pt x="7574" y="535"/>
                    <a:pt x="7556" y="512"/>
                    <a:pt x="7516" y="512"/>
                  </a:cubicBezTo>
                  <a:cubicBezTo>
                    <a:pt x="7498" y="512"/>
                    <a:pt x="7486" y="518"/>
                    <a:pt x="7463" y="518"/>
                  </a:cubicBezTo>
                  <a:cubicBezTo>
                    <a:pt x="7463" y="547"/>
                    <a:pt x="7469" y="570"/>
                    <a:pt x="7486" y="593"/>
                  </a:cubicBezTo>
                  <a:cubicBezTo>
                    <a:pt x="7481" y="599"/>
                    <a:pt x="7481" y="599"/>
                    <a:pt x="7481" y="599"/>
                  </a:cubicBezTo>
                  <a:cubicBezTo>
                    <a:pt x="7469" y="599"/>
                    <a:pt x="7463" y="593"/>
                    <a:pt x="7451" y="588"/>
                  </a:cubicBezTo>
                  <a:cubicBezTo>
                    <a:pt x="7440" y="593"/>
                    <a:pt x="7440" y="593"/>
                    <a:pt x="7440" y="593"/>
                  </a:cubicBezTo>
                  <a:cubicBezTo>
                    <a:pt x="7440" y="599"/>
                    <a:pt x="7446" y="605"/>
                    <a:pt x="7451" y="611"/>
                  </a:cubicBezTo>
                  <a:cubicBezTo>
                    <a:pt x="7446" y="622"/>
                    <a:pt x="7446" y="622"/>
                    <a:pt x="7446" y="622"/>
                  </a:cubicBezTo>
                  <a:cubicBezTo>
                    <a:pt x="7428" y="617"/>
                    <a:pt x="7416" y="605"/>
                    <a:pt x="7405" y="593"/>
                  </a:cubicBezTo>
                  <a:cubicBezTo>
                    <a:pt x="7393" y="599"/>
                    <a:pt x="7393" y="599"/>
                    <a:pt x="7393" y="599"/>
                  </a:cubicBezTo>
                  <a:cubicBezTo>
                    <a:pt x="7393" y="622"/>
                    <a:pt x="7405" y="628"/>
                    <a:pt x="7405" y="652"/>
                  </a:cubicBezTo>
                  <a:cubicBezTo>
                    <a:pt x="7405" y="657"/>
                    <a:pt x="7399" y="657"/>
                    <a:pt x="7393" y="657"/>
                  </a:cubicBezTo>
                  <a:cubicBezTo>
                    <a:pt x="7364" y="617"/>
                    <a:pt x="7364" y="617"/>
                    <a:pt x="7364" y="617"/>
                  </a:cubicBezTo>
                  <a:cubicBezTo>
                    <a:pt x="7347" y="640"/>
                    <a:pt x="7335" y="652"/>
                    <a:pt x="7335" y="681"/>
                  </a:cubicBezTo>
                  <a:cubicBezTo>
                    <a:pt x="7335" y="722"/>
                    <a:pt x="7376" y="826"/>
                    <a:pt x="7312" y="722"/>
                  </a:cubicBezTo>
                  <a:cubicBezTo>
                    <a:pt x="7300" y="751"/>
                    <a:pt x="7288" y="791"/>
                    <a:pt x="7288" y="815"/>
                  </a:cubicBezTo>
                  <a:cubicBezTo>
                    <a:pt x="7288" y="826"/>
                    <a:pt x="7300" y="855"/>
                    <a:pt x="7288" y="832"/>
                  </a:cubicBezTo>
                  <a:cubicBezTo>
                    <a:pt x="7259" y="785"/>
                    <a:pt x="7259" y="785"/>
                    <a:pt x="7259" y="785"/>
                  </a:cubicBezTo>
                  <a:cubicBezTo>
                    <a:pt x="7224" y="780"/>
                    <a:pt x="7195" y="756"/>
                    <a:pt x="7253" y="756"/>
                  </a:cubicBezTo>
                  <a:cubicBezTo>
                    <a:pt x="7277" y="756"/>
                    <a:pt x="7294" y="739"/>
                    <a:pt x="7294" y="716"/>
                  </a:cubicBezTo>
                  <a:cubicBezTo>
                    <a:pt x="7294" y="681"/>
                    <a:pt x="7277" y="663"/>
                    <a:pt x="7277" y="622"/>
                  </a:cubicBezTo>
                  <a:cubicBezTo>
                    <a:pt x="7277" y="593"/>
                    <a:pt x="7271" y="576"/>
                    <a:pt x="7283" y="553"/>
                  </a:cubicBezTo>
                  <a:cubicBezTo>
                    <a:pt x="7294" y="535"/>
                    <a:pt x="7318" y="529"/>
                    <a:pt x="7318" y="506"/>
                  </a:cubicBezTo>
                  <a:cubicBezTo>
                    <a:pt x="7318" y="454"/>
                    <a:pt x="7271" y="436"/>
                    <a:pt x="7230" y="413"/>
                  </a:cubicBezTo>
                  <a:cubicBezTo>
                    <a:pt x="7190" y="390"/>
                    <a:pt x="7178" y="372"/>
                    <a:pt x="7155" y="337"/>
                  </a:cubicBezTo>
                  <a:cubicBezTo>
                    <a:pt x="7149" y="320"/>
                    <a:pt x="7125" y="320"/>
                    <a:pt x="7125" y="308"/>
                  </a:cubicBezTo>
                  <a:cubicBezTo>
                    <a:pt x="7125" y="296"/>
                    <a:pt x="7131" y="296"/>
                    <a:pt x="7131" y="291"/>
                  </a:cubicBezTo>
                  <a:cubicBezTo>
                    <a:pt x="7131" y="250"/>
                    <a:pt x="7090" y="244"/>
                    <a:pt x="7056" y="221"/>
                  </a:cubicBezTo>
                  <a:cubicBezTo>
                    <a:pt x="7038" y="209"/>
                    <a:pt x="7027" y="198"/>
                    <a:pt x="7003" y="186"/>
                  </a:cubicBezTo>
                  <a:cubicBezTo>
                    <a:pt x="6986" y="174"/>
                    <a:pt x="6957" y="174"/>
                    <a:pt x="6957" y="157"/>
                  </a:cubicBezTo>
                  <a:cubicBezTo>
                    <a:pt x="6957" y="128"/>
                    <a:pt x="6957" y="99"/>
                    <a:pt x="6933" y="99"/>
                  </a:cubicBezTo>
                  <a:cubicBezTo>
                    <a:pt x="6904" y="99"/>
                    <a:pt x="6887" y="104"/>
                    <a:pt x="6858" y="104"/>
                  </a:cubicBezTo>
                  <a:cubicBezTo>
                    <a:pt x="6799" y="104"/>
                    <a:pt x="6764" y="58"/>
                    <a:pt x="6747" y="0"/>
                  </a:cubicBezTo>
                  <a:cubicBezTo>
                    <a:pt x="6724" y="11"/>
                    <a:pt x="6712" y="23"/>
                    <a:pt x="6695" y="35"/>
                  </a:cubicBezTo>
                  <a:cubicBezTo>
                    <a:pt x="6648" y="17"/>
                    <a:pt x="6648" y="17"/>
                    <a:pt x="6648" y="17"/>
                  </a:cubicBezTo>
                  <a:cubicBezTo>
                    <a:pt x="6636" y="17"/>
                    <a:pt x="6636" y="17"/>
                    <a:pt x="6636" y="17"/>
                  </a:cubicBezTo>
                  <a:cubicBezTo>
                    <a:pt x="6666" y="58"/>
                    <a:pt x="6677" y="87"/>
                    <a:pt x="6712" y="104"/>
                  </a:cubicBezTo>
                  <a:cubicBezTo>
                    <a:pt x="6706" y="116"/>
                    <a:pt x="6706" y="116"/>
                    <a:pt x="6706" y="116"/>
                  </a:cubicBezTo>
                  <a:cubicBezTo>
                    <a:pt x="6689" y="116"/>
                    <a:pt x="6677" y="116"/>
                    <a:pt x="6654" y="116"/>
                  </a:cubicBezTo>
                  <a:cubicBezTo>
                    <a:pt x="6654" y="163"/>
                    <a:pt x="6631" y="192"/>
                    <a:pt x="6590" y="221"/>
                  </a:cubicBezTo>
                  <a:cubicBezTo>
                    <a:pt x="6572" y="227"/>
                    <a:pt x="6572" y="250"/>
                    <a:pt x="6555" y="250"/>
                  </a:cubicBezTo>
                  <a:cubicBezTo>
                    <a:pt x="6508" y="250"/>
                    <a:pt x="6508" y="192"/>
                    <a:pt x="6508" y="145"/>
                  </a:cubicBezTo>
                  <a:cubicBezTo>
                    <a:pt x="6508" y="81"/>
                    <a:pt x="6514" y="133"/>
                    <a:pt x="6468" y="157"/>
                  </a:cubicBezTo>
                  <a:cubicBezTo>
                    <a:pt x="6450" y="168"/>
                    <a:pt x="6421" y="163"/>
                    <a:pt x="6421" y="186"/>
                  </a:cubicBezTo>
                  <a:cubicBezTo>
                    <a:pt x="6421" y="203"/>
                    <a:pt x="6450" y="203"/>
                    <a:pt x="6456" y="221"/>
                  </a:cubicBezTo>
                  <a:cubicBezTo>
                    <a:pt x="6427" y="227"/>
                    <a:pt x="6415" y="250"/>
                    <a:pt x="6392" y="250"/>
                  </a:cubicBezTo>
                  <a:cubicBezTo>
                    <a:pt x="6322" y="250"/>
                    <a:pt x="6386" y="168"/>
                    <a:pt x="6305" y="256"/>
                  </a:cubicBezTo>
                  <a:cubicBezTo>
                    <a:pt x="6310" y="279"/>
                    <a:pt x="6310" y="279"/>
                    <a:pt x="6310" y="279"/>
                  </a:cubicBezTo>
                  <a:cubicBezTo>
                    <a:pt x="6299" y="296"/>
                    <a:pt x="6275" y="308"/>
                    <a:pt x="6275" y="331"/>
                  </a:cubicBezTo>
                  <a:cubicBezTo>
                    <a:pt x="6275" y="349"/>
                    <a:pt x="6287" y="355"/>
                    <a:pt x="6287" y="372"/>
                  </a:cubicBezTo>
                  <a:cubicBezTo>
                    <a:pt x="6287" y="396"/>
                    <a:pt x="6252" y="390"/>
                    <a:pt x="6229" y="396"/>
                  </a:cubicBezTo>
                  <a:cubicBezTo>
                    <a:pt x="6235" y="413"/>
                    <a:pt x="6235" y="425"/>
                    <a:pt x="6241" y="442"/>
                  </a:cubicBezTo>
                  <a:cubicBezTo>
                    <a:pt x="6235" y="436"/>
                    <a:pt x="6235" y="436"/>
                    <a:pt x="6235" y="436"/>
                  </a:cubicBezTo>
                  <a:cubicBezTo>
                    <a:pt x="6223" y="419"/>
                    <a:pt x="6206" y="419"/>
                    <a:pt x="6200" y="401"/>
                  </a:cubicBezTo>
                  <a:cubicBezTo>
                    <a:pt x="6188" y="390"/>
                    <a:pt x="6194" y="361"/>
                    <a:pt x="6171" y="361"/>
                  </a:cubicBezTo>
                  <a:cubicBezTo>
                    <a:pt x="6095" y="361"/>
                    <a:pt x="6112" y="483"/>
                    <a:pt x="6112" y="285"/>
                  </a:cubicBezTo>
                  <a:lnTo>
                    <a:pt x="6118" y="279"/>
                  </a:lnTo>
                  <a:cubicBezTo>
                    <a:pt x="6118" y="256"/>
                    <a:pt x="6095" y="256"/>
                    <a:pt x="6078" y="244"/>
                  </a:cubicBezTo>
                  <a:cubicBezTo>
                    <a:pt x="6078" y="349"/>
                    <a:pt x="6078" y="349"/>
                    <a:pt x="6078" y="349"/>
                  </a:cubicBezTo>
                  <a:cubicBezTo>
                    <a:pt x="6078" y="372"/>
                    <a:pt x="6078" y="384"/>
                    <a:pt x="6072" y="407"/>
                  </a:cubicBezTo>
                  <a:cubicBezTo>
                    <a:pt x="6037" y="407"/>
                    <a:pt x="6008" y="407"/>
                    <a:pt x="5990" y="442"/>
                  </a:cubicBezTo>
                  <a:cubicBezTo>
                    <a:pt x="5984" y="436"/>
                    <a:pt x="5984" y="430"/>
                    <a:pt x="5979" y="430"/>
                  </a:cubicBezTo>
                  <a:cubicBezTo>
                    <a:pt x="5979" y="419"/>
                    <a:pt x="5979" y="419"/>
                    <a:pt x="5979" y="419"/>
                  </a:cubicBezTo>
                  <a:cubicBezTo>
                    <a:pt x="5955" y="419"/>
                    <a:pt x="5955" y="419"/>
                    <a:pt x="5955" y="419"/>
                  </a:cubicBezTo>
                  <a:cubicBezTo>
                    <a:pt x="5949" y="419"/>
                    <a:pt x="5944" y="413"/>
                    <a:pt x="5938" y="413"/>
                  </a:cubicBezTo>
                  <a:cubicBezTo>
                    <a:pt x="5932" y="413"/>
                    <a:pt x="5932" y="419"/>
                    <a:pt x="5926" y="419"/>
                  </a:cubicBezTo>
                  <a:cubicBezTo>
                    <a:pt x="5932" y="454"/>
                    <a:pt x="5880" y="459"/>
                    <a:pt x="5880" y="494"/>
                  </a:cubicBezTo>
                  <a:cubicBezTo>
                    <a:pt x="5880" y="529"/>
                    <a:pt x="5915" y="547"/>
                    <a:pt x="5944" y="547"/>
                  </a:cubicBezTo>
                  <a:cubicBezTo>
                    <a:pt x="5944" y="553"/>
                    <a:pt x="5949" y="553"/>
                    <a:pt x="5949" y="559"/>
                  </a:cubicBezTo>
                  <a:cubicBezTo>
                    <a:pt x="5949" y="576"/>
                    <a:pt x="5938" y="588"/>
                    <a:pt x="5926" y="599"/>
                  </a:cubicBezTo>
                  <a:cubicBezTo>
                    <a:pt x="5932" y="611"/>
                    <a:pt x="5932" y="611"/>
                    <a:pt x="5932" y="611"/>
                  </a:cubicBezTo>
                  <a:cubicBezTo>
                    <a:pt x="5938" y="611"/>
                    <a:pt x="5938" y="617"/>
                    <a:pt x="5944" y="617"/>
                  </a:cubicBezTo>
                  <a:cubicBezTo>
                    <a:pt x="5949" y="617"/>
                    <a:pt x="5955" y="611"/>
                    <a:pt x="5961" y="605"/>
                  </a:cubicBezTo>
                  <a:cubicBezTo>
                    <a:pt x="5967" y="611"/>
                    <a:pt x="5973" y="622"/>
                    <a:pt x="5979" y="622"/>
                  </a:cubicBezTo>
                  <a:cubicBezTo>
                    <a:pt x="5990" y="622"/>
                    <a:pt x="5996" y="628"/>
                    <a:pt x="6002" y="628"/>
                  </a:cubicBezTo>
                  <a:cubicBezTo>
                    <a:pt x="5990" y="634"/>
                    <a:pt x="5984" y="640"/>
                    <a:pt x="5984" y="652"/>
                  </a:cubicBezTo>
                  <a:cubicBezTo>
                    <a:pt x="5984" y="669"/>
                    <a:pt x="6008" y="675"/>
                    <a:pt x="6025" y="692"/>
                  </a:cubicBezTo>
                  <a:cubicBezTo>
                    <a:pt x="6002" y="698"/>
                    <a:pt x="5990" y="710"/>
                    <a:pt x="5967" y="710"/>
                  </a:cubicBezTo>
                  <a:cubicBezTo>
                    <a:pt x="5932" y="710"/>
                    <a:pt x="5915" y="687"/>
                    <a:pt x="5886" y="675"/>
                  </a:cubicBezTo>
                  <a:cubicBezTo>
                    <a:pt x="5886" y="687"/>
                    <a:pt x="5880" y="692"/>
                    <a:pt x="5874" y="704"/>
                  </a:cubicBezTo>
                  <a:cubicBezTo>
                    <a:pt x="5816" y="675"/>
                    <a:pt x="5816" y="570"/>
                    <a:pt x="5810" y="687"/>
                  </a:cubicBezTo>
                  <a:cubicBezTo>
                    <a:pt x="5786" y="687"/>
                    <a:pt x="5769" y="687"/>
                    <a:pt x="5746" y="687"/>
                  </a:cubicBezTo>
                  <a:cubicBezTo>
                    <a:pt x="5746" y="698"/>
                    <a:pt x="5746" y="704"/>
                    <a:pt x="5746" y="716"/>
                  </a:cubicBezTo>
                  <a:cubicBezTo>
                    <a:pt x="5769" y="716"/>
                    <a:pt x="5769" y="716"/>
                    <a:pt x="5769" y="716"/>
                  </a:cubicBezTo>
                  <a:cubicBezTo>
                    <a:pt x="5786" y="716"/>
                    <a:pt x="5798" y="704"/>
                    <a:pt x="5821" y="704"/>
                  </a:cubicBezTo>
                  <a:cubicBezTo>
                    <a:pt x="5798" y="722"/>
                    <a:pt x="5786" y="733"/>
                    <a:pt x="5763" y="739"/>
                  </a:cubicBezTo>
                  <a:cubicBezTo>
                    <a:pt x="5769" y="762"/>
                    <a:pt x="5786" y="768"/>
                    <a:pt x="5810" y="768"/>
                  </a:cubicBezTo>
                  <a:cubicBezTo>
                    <a:pt x="5821" y="768"/>
                    <a:pt x="5833" y="756"/>
                    <a:pt x="5845" y="756"/>
                  </a:cubicBezTo>
                  <a:cubicBezTo>
                    <a:pt x="5839" y="774"/>
                    <a:pt x="5839" y="785"/>
                    <a:pt x="5839" y="809"/>
                  </a:cubicBezTo>
                  <a:cubicBezTo>
                    <a:pt x="5839" y="838"/>
                    <a:pt x="5932" y="919"/>
                    <a:pt x="5909" y="914"/>
                  </a:cubicBezTo>
                  <a:cubicBezTo>
                    <a:pt x="5862" y="896"/>
                    <a:pt x="5874" y="867"/>
                    <a:pt x="5839" y="867"/>
                  </a:cubicBezTo>
                  <a:cubicBezTo>
                    <a:pt x="5827" y="867"/>
                    <a:pt x="5821" y="879"/>
                    <a:pt x="5816" y="885"/>
                  </a:cubicBezTo>
                  <a:cubicBezTo>
                    <a:pt x="5792" y="873"/>
                    <a:pt x="5775" y="873"/>
                    <a:pt x="5769" y="855"/>
                  </a:cubicBezTo>
                  <a:cubicBezTo>
                    <a:pt x="5757" y="838"/>
                    <a:pt x="5775" y="815"/>
                    <a:pt x="5763" y="797"/>
                  </a:cubicBezTo>
                  <a:cubicBezTo>
                    <a:pt x="5746" y="785"/>
                    <a:pt x="5728" y="803"/>
                    <a:pt x="5711" y="797"/>
                  </a:cubicBezTo>
                  <a:cubicBezTo>
                    <a:pt x="5699" y="791"/>
                    <a:pt x="5699" y="780"/>
                    <a:pt x="5687" y="780"/>
                  </a:cubicBezTo>
                  <a:cubicBezTo>
                    <a:pt x="5658" y="780"/>
                    <a:pt x="5653" y="815"/>
                    <a:pt x="5629" y="826"/>
                  </a:cubicBezTo>
                  <a:cubicBezTo>
                    <a:pt x="5641" y="850"/>
                    <a:pt x="5641" y="850"/>
                    <a:pt x="5641" y="850"/>
                  </a:cubicBezTo>
                  <a:cubicBezTo>
                    <a:pt x="5629" y="867"/>
                    <a:pt x="5618" y="879"/>
                    <a:pt x="5594" y="879"/>
                  </a:cubicBezTo>
                  <a:cubicBezTo>
                    <a:pt x="5583" y="879"/>
                    <a:pt x="5571" y="867"/>
                    <a:pt x="5565" y="855"/>
                  </a:cubicBezTo>
                  <a:cubicBezTo>
                    <a:pt x="5554" y="879"/>
                    <a:pt x="5519" y="879"/>
                    <a:pt x="5519" y="908"/>
                  </a:cubicBezTo>
                  <a:cubicBezTo>
                    <a:pt x="5519" y="914"/>
                    <a:pt x="5524" y="919"/>
                    <a:pt x="5530" y="925"/>
                  </a:cubicBezTo>
                  <a:cubicBezTo>
                    <a:pt x="5507" y="943"/>
                    <a:pt x="5501" y="972"/>
                    <a:pt x="5501" y="1001"/>
                  </a:cubicBezTo>
                  <a:cubicBezTo>
                    <a:pt x="5501" y="1018"/>
                    <a:pt x="5513" y="1030"/>
                    <a:pt x="5530" y="1030"/>
                  </a:cubicBezTo>
                  <a:cubicBezTo>
                    <a:pt x="5530" y="1030"/>
                    <a:pt x="5536" y="1030"/>
                    <a:pt x="5542" y="1030"/>
                  </a:cubicBezTo>
                  <a:cubicBezTo>
                    <a:pt x="5554" y="1030"/>
                    <a:pt x="5554" y="1030"/>
                    <a:pt x="5554" y="1030"/>
                  </a:cubicBezTo>
                  <a:cubicBezTo>
                    <a:pt x="5554" y="1042"/>
                    <a:pt x="5554" y="1053"/>
                    <a:pt x="5554" y="1071"/>
                  </a:cubicBezTo>
                  <a:cubicBezTo>
                    <a:pt x="5618" y="1042"/>
                    <a:pt x="5629" y="1001"/>
                    <a:pt x="5676" y="954"/>
                  </a:cubicBezTo>
                  <a:cubicBezTo>
                    <a:pt x="5676" y="1013"/>
                    <a:pt x="5676" y="1013"/>
                    <a:pt x="5676" y="1013"/>
                  </a:cubicBezTo>
                  <a:cubicBezTo>
                    <a:pt x="5676" y="1048"/>
                    <a:pt x="5612" y="1048"/>
                    <a:pt x="5612" y="1088"/>
                  </a:cubicBezTo>
                  <a:cubicBezTo>
                    <a:pt x="5612" y="1094"/>
                    <a:pt x="5618" y="1100"/>
                    <a:pt x="5618" y="1111"/>
                  </a:cubicBezTo>
                  <a:cubicBezTo>
                    <a:pt x="5606" y="1117"/>
                    <a:pt x="5594" y="1123"/>
                    <a:pt x="5594" y="1135"/>
                  </a:cubicBezTo>
                  <a:cubicBezTo>
                    <a:pt x="5594" y="1152"/>
                    <a:pt x="5606" y="1158"/>
                    <a:pt x="5606" y="1176"/>
                  </a:cubicBezTo>
                  <a:cubicBezTo>
                    <a:pt x="5606" y="1193"/>
                    <a:pt x="5583" y="1193"/>
                    <a:pt x="5571" y="1211"/>
                  </a:cubicBezTo>
                  <a:cubicBezTo>
                    <a:pt x="5554" y="1205"/>
                    <a:pt x="5548" y="1199"/>
                    <a:pt x="5530" y="1193"/>
                  </a:cubicBezTo>
                  <a:cubicBezTo>
                    <a:pt x="5524" y="1228"/>
                    <a:pt x="5524" y="1245"/>
                    <a:pt x="5513" y="1274"/>
                  </a:cubicBezTo>
                  <a:cubicBezTo>
                    <a:pt x="5524" y="1280"/>
                    <a:pt x="5530" y="1286"/>
                    <a:pt x="5542" y="1286"/>
                  </a:cubicBezTo>
                  <a:cubicBezTo>
                    <a:pt x="5554" y="1286"/>
                    <a:pt x="5559" y="1280"/>
                    <a:pt x="5571" y="1280"/>
                  </a:cubicBezTo>
                  <a:cubicBezTo>
                    <a:pt x="5589" y="1280"/>
                    <a:pt x="5757" y="1333"/>
                    <a:pt x="5723" y="1344"/>
                  </a:cubicBezTo>
                  <a:cubicBezTo>
                    <a:pt x="5658" y="1327"/>
                    <a:pt x="5623" y="1344"/>
                    <a:pt x="5565" y="1333"/>
                  </a:cubicBezTo>
                  <a:cubicBezTo>
                    <a:pt x="5536" y="1327"/>
                    <a:pt x="5519" y="1304"/>
                    <a:pt x="5490" y="1304"/>
                  </a:cubicBezTo>
                  <a:lnTo>
                    <a:pt x="5484" y="1309"/>
                  </a:lnTo>
                  <a:cubicBezTo>
                    <a:pt x="5484" y="1333"/>
                    <a:pt x="5501" y="1350"/>
                    <a:pt x="5524" y="1350"/>
                  </a:cubicBezTo>
                  <a:cubicBezTo>
                    <a:pt x="5524" y="1368"/>
                    <a:pt x="5519" y="1374"/>
                    <a:pt x="5513" y="1385"/>
                  </a:cubicBezTo>
                  <a:cubicBezTo>
                    <a:pt x="5495" y="1374"/>
                    <a:pt x="5490" y="1356"/>
                    <a:pt x="5466" y="1356"/>
                  </a:cubicBezTo>
                  <a:cubicBezTo>
                    <a:pt x="5460" y="1356"/>
                    <a:pt x="5455" y="1362"/>
                    <a:pt x="5449" y="1362"/>
                  </a:cubicBezTo>
                  <a:cubicBezTo>
                    <a:pt x="5408" y="1362"/>
                    <a:pt x="5408" y="1315"/>
                    <a:pt x="5385" y="1286"/>
                  </a:cubicBezTo>
                  <a:cubicBezTo>
                    <a:pt x="5361" y="1257"/>
                    <a:pt x="5332" y="1263"/>
                    <a:pt x="5297" y="1263"/>
                  </a:cubicBezTo>
                  <a:cubicBezTo>
                    <a:pt x="5292" y="1263"/>
                    <a:pt x="5292" y="1263"/>
                    <a:pt x="5286" y="1263"/>
                  </a:cubicBezTo>
                  <a:cubicBezTo>
                    <a:pt x="5297" y="1286"/>
                    <a:pt x="5315" y="1286"/>
                    <a:pt x="5315" y="1309"/>
                  </a:cubicBezTo>
                  <a:cubicBezTo>
                    <a:pt x="5315" y="1315"/>
                    <a:pt x="5309" y="1315"/>
                    <a:pt x="5309" y="1321"/>
                  </a:cubicBezTo>
                  <a:cubicBezTo>
                    <a:pt x="5286" y="1321"/>
                    <a:pt x="5286" y="1321"/>
                    <a:pt x="5286" y="1321"/>
                  </a:cubicBezTo>
                  <a:cubicBezTo>
                    <a:pt x="5274" y="1321"/>
                    <a:pt x="5268" y="1333"/>
                    <a:pt x="5257" y="1333"/>
                  </a:cubicBezTo>
                  <a:cubicBezTo>
                    <a:pt x="5245" y="1333"/>
                    <a:pt x="5239" y="1315"/>
                    <a:pt x="5228" y="1309"/>
                  </a:cubicBezTo>
                  <a:cubicBezTo>
                    <a:pt x="5204" y="1280"/>
                    <a:pt x="5175" y="1269"/>
                    <a:pt x="5175" y="1228"/>
                  </a:cubicBezTo>
                  <a:cubicBezTo>
                    <a:pt x="5175" y="1222"/>
                    <a:pt x="5181" y="1216"/>
                    <a:pt x="5181" y="1205"/>
                  </a:cubicBezTo>
                  <a:cubicBezTo>
                    <a:pt x="5158" y="1211"/>
                    <a:pt x="5158" y="1211"/>
                    <a:pt x="5158" y="1211"/>
                  </a:cubicBezTo>
                  <a:cubicBezTo>
                    <a:pt x="5152" y="1211"/>
                    <a:pt x="5152" y="1205"/>
                    <a:pt x="5146" y="1205"/>
                  </a:cubicBezTo>
                  <a:cubicBezTo>
                    <a:pt x="5140" y="1205"/>
                    <a:pt x="5140" y="1211"/>
                    <a:pt x="5134" y="1211"/>
                  </a:cubicBezTo>
                  <a:cubicBezTo>
                    <a:pt x="5134" y="1228"/>
                    <a:pt x="5129" y="1234"/>
                    <a:pt x="5129" y="1251"/>
                  </a:cubicBezTo>
                  <a:cubicBezTo>
                    <a:pt x="5129" y="1257"/>
                    <a:pt x="5134" y="1257"/>
                    <a:pt x="5134" y="1263"/>
                  </a:cubicBezTo>
                  <a:cubicBezTo>
                    <a:pt x="5169" y="1263"/>
                    <a:pt x="5169" y="1263"/>
                    <a:pt x="5169" y="1263"/>
                  </a:cubicBezTo>
                  <a:cubicBezTo>
                    <a:pt x="5169" y="1327"/>
                    <a:pt x="5169" y="1327"/>
                    <a:pt x="5169" y="1327"/>
                  </a:cubicBezTo>
                  <a:cubicBezTo>
                    <a:pt x="5158" y="1339"/>
                    <a:pt x="5134" y="1339"/>
                    <a:pt x="5134" y="1350"/>
                  </a:cubicBezTo>
                  <a:cubicBezTo>
                    <a:pt x="5134" y="1368"/>
                    <a:pt x="5146" y="1374"/>
                    <a:pt x="5146" y="1385"/>
                  </a:cubicBezTo>
                  <a:cubicBezTo>
                    <a:pt x="5146" y="1408"/>
                    <a:pt x="5111" y="1414"/>
                    <a:pt x="5111" y="1437"/>
                  </a:cubicBezTo>
                  <a:cubicBezTo>
                    <a:pt x="5111" y="1472"/>
                    <a:pt x="5158" y="1455"/>
                    <a:pt x="5181" y="1472"/>
                  </a:cubicBezTo>
                  <a:cubicBezTo>
                    <a:pt x="5204" y="1502"/>
                    <a:pt x="5198" y="1537"/>
                    <a:pt x="5210" y="1571"/>
                  </a:cubicBezTo>
                  <a:cubicBezTo>
                    <a:pt x="5228" y="1566"/>
                    <a:pt x="5245" y="1571"/>
                    <a:pt x="5263" y="1560"/>
                  </a:cubicBezTo>
                  <a:cubicBezTo>
                    <a:pt x="5274" y="1566"/>
                    <a:pt x="5274" y="1566"/>
                    <a:pt x="5274" y="1566"/>
                  </a:cubicBezTo>
                  <a:cubicBezTo>
                    <a:pt x="5257" y="1583"/>
                    <a:pt x="5245" y="1589"/>
                    <a:pt x="5222" y="1600"/>
                  </a:cubicBezTo>
                  <a:cubicBezTo>
                    <a:pt x="5251" y="1641"/>
                    <a:pt x="5280" y="1665"/>
                    <a:pt x="5216" y="1624"/>
                  </a:cubicBezTo>
                  <a:cubicBezTo>
                    <a:pt x="5233" y="1670"/>
                    <a:pt x="5245" y="1700"/>
                    <a:pt x="5274" y="1740"/>
                  </a:cubicBezTo>
                  <a:cubicBezTo>
                    <a:pt x="5268" y="1752"/>
                    <a:pt x="5268" y="1752"/>
                    <a:pt x="5268" y="1752"/>
                  </a:cubicBezTo>
                  <a:cubicBezTo>
                    <a:pt x="5233" y="1729"/>
                    <a:pt x="5210" y="1717"/>
                    <a:pt x="5181" y="1694"/>
                  </a:cubicBezTo>
                  <a:cubicBezTo>
                    <a:pt x="5158" y="1670"/>
                    <a:pt x="5164" y="1630"/>
                    <a:pt x="5134" y="1630"/>
                  </a:cubicBezTo>
                  <a:cubicBezTo>
                    <a:pt x="5117" y="1630"/>
                    <a:pt x="5129" y="1659"/>
                    <a:pt x="5129" y="1676"/>
                  </a:cubicBezTo>
                  <a:cubicBezTo>
                    <a:pt x="5129" y="1705"/>
                    <a:pt x="5152" y="1717"/>
                    <a:pt x="5164" y="1746"/>
                  </a:cubicBezTo>
                  <a:cubicBezTo>
                    <a:pt x="5158" y="1752"/>
                    <a:pt x="5146" y="1758"/>
                    <a:pt x="5134" y="1758"/>
                  </a:cubicBezTo>
                  <a:cubicBezTo>
                    <a:pt x="5134" y="1787"/>
                    <a:pt x="5105" y="1793"/>
                    <a:pt x="5105" y="1822"/>
                  </a:cubicBezTo>
                  <a:cubicBezTo>
                    <a:pt x="5105" y="1833"/>
                    <a:pt x="5111" y="1839"/>
                    <a:pt x="5111" y="1851"/>
                  </a:cubicBezTo>
                  <a:cubicBezTo>
                    <a:pt x="5111" y="1886"/>
                    <a:pt x="5094" y="2031"/>
                    <a:pt x="5094" y="1926"/>
                  </a:cubicBezTo>
                  <a:cubicBezTo>
                    <a:pt x="5094" y="1909"/>
                    <a:pt x="5100" y="1897"/>
                    <a:pt x="5100" y="1880"/>
                  </a:cubicBezTo>
                  <a:cubicBezTo>
                    <a:pt x="5100" y="1839"/>
                    <a:pt x="5065" y="1828"/>
                    <a:pt x="5030" y="1804"/>
                  </a:cubicBezTo>
                  <a:cubicBezTo>
                    <a:pt x="4989" y="1763"/>
                    <a:pt x="5006" y="1717"/>
                    <a:pt x="4977" y="1665"/>
                  </a:cubicBezTo>
                  <a:cubicBezTo>
                    <a:pt x="4954" y="1624"/>
                    <a:pt x="4902" y="1618"/>
                    <a:pt x="4902" y="1571"/>
                  </a:cubicBezTo>
                  <a:cubicBezTo>
                    <a:pt x="4902" y="1554"/>
                    <a:pt x="4907" y="1548"/>
                    <a:pt x="4907" y="1531"/>
                  </a:cubicBezTo>
                  <a:cubicBezTo>
                    <a:pt x="4907" y="1513"/>
                    <a:pt x="4907" y="1513"/>
                    <a:pt x="4907" y="1513"/>
                  </a:cubicBezTo>
                  <a:cubicBezTo>
                    <a:pt x="4896" y="1507"/>
                    <a:pt x="4890" y="1507"/>
                    <a:pt x="4872" y="1502"/>
                  </a:cubicBezTo>
                  <a:cubicBezTo>
                    <a:pt x="4878" y="1478"/>
                    <a:pt x="4878" y="1478"/>
                    <a:pt x="4878" y="1478"/>
                  </a:cubicBezTo>
                  <a:cubicBezTo>
                    <a:pt x="4855" y="1449"/>
                    <a:pt x="4808" y="1443"/>
                    <a:pt x="4808" y="1403"/>
                  </a:cubicBezTo>
                  <a:cubicBezTo>
                    <a:pt x="4808" y="1374"/>
                    <a:pt x="4826" y="1362"/>
                    <a:pt x="4832" y="1333"/>
                  </a:cubicBezTo>
                  <a:cubicBezTo>
                    <a:pt x="4814" y="1333"/>
                    <a:pt x="4808" y="1333"/>
                    <a:pt x="4791" y="1333"/>
                  </a:cubicBezTo>
                  <a:cubicBezTo>
                    <a:pt x="4779" y="1374"/>
                    <a:pt x="4756" y="1391"/>
                    <a:pt x="4715" y="1397"/>
                  </a:cubicBezTo>
                  <a:cubicBezTo>
                    <a:pt x="4721" y="1420"/>
                    <a:pt x="4715" y="1432"/>
                    <a:pt x="4715" y="1455"/>
                  </a:cubicBezTo>
                  <a:cubicBezTo>
                    <a:pt x="4715" y="1478"/>
                    <a:pt x="4733" y="1490"/>
                    <a:pt x="4756" y="1496"/>
                  </a:cubicBezTo>
                  <a:cubicBezTo>
                    <a:pt x="4750" y="1502"/>
                    <a:pt x="4750" y="1507"/>
                    <a:pt x="4750" y="1513"/>
                  </a:cubicBezTo>
                  <a:cubicBezTo>
                    <a:pt x="4715" y="1513"/>
                    <a:pt x="4692" y="1525"/>
                    <a:pt x="4657" y="1525"/>
                  </a:cubicBezTo>
                  <a:cubicBezTo>
                    <a:pt x="4640" y="1525"/>
                    <a:pt x="4634" y="1507"/>
                    <a:pt x="4622" y="1502"/>
                  </a:cubicBezTo>
                  <a:cubicBezTo>
                    <a:pt x="4616" y="1542"/>
                    <a:pt x="4622" y="1560"/>
                    <a:pt x="4622" y="1600"/>
                  </a:cubicBezTo>
                  <a:cubicBezTo>
                    <a:pt x="4611" y="1600"/>
                    <a:pt x="4611" y="1600"/>
                    <a:pt x="4611" y="1600"/>
                  </a:cubicBezTo>
                  <a:cubicBezTo>
                    <a:pt x="4552" y="1612"/>
                    <a:pt x="4535" y="1647"/>
                    <a:pt x="4500" y="1694"/>
                  </a:cubicBezTo>
                  <a:cubicBezTo>
                    <a:pt x="4471" y="1740"/>
                    <a:pt x="4436" y="1763"/>
                    <a:pt x="4436" y="1816"/>
                  </a:cubicBezTo>
                  <a:cubicBezTo>
                    <a:pt x="4436" y="1886"/>
                    <a:pt x="4453" y="1926"/>
                    <a:pt x="4459" y="1991"/>
                  </a:cubicBezTo>
                  <a:cubicBezTo>
                    <a:pt x="4459" y="2031"/>
                    <a:pt x="4442" y="2060"/>
                    <a:pt x="4471" y="2089"/>
                  </a:cubicBezTo>
                  <a:cubicBezTo>
                    <a:pt x="4488" y="2113"/>
                    <a:pt x="4552" y="2095"/>
                    <a:pt x="4552" y="2130"/>
                  </a:cubicBezTo>
                  <a:cubicBezTo>
                    <a:pt x="4552" y="2206"/>
                    <a:pt x="4482" y="2241"/>
                    <a:pt x="4412" y="2282"/>
                  </a:cubicBezTo>
                  <a:cubicBezTo>
                    <a:pt x="4360" y="2311"/>
                    <a:pt x="4337" y="2346"/>
                    <a:pt x="4273" y="2357"/>
                  </a:cubicBezTo>
                  <a:cubicBezTo>
                    <a:pt x="4249" y="2363"/>
                    <a:pt x="4255" y="2392"/>
                    <a:pt x="4238" y="2404"/>
                  </a:cubicBezTo>
                  <a:cubicBezTo>
                    <a:pt x="4244" y="2421"/>
                    <a:pt x="4255" y="2427"/>
                    <a:pt x="4255" y="2450"/>
                  </a:cubicBezTo>
                  <a:cubicBezTo>
                    <a:pt x="4255" y="2474"/>
                    <a:pt x="4232" y="2491"/>
                    <a:pt x="4209" y="2491"/>
                  </a:cubicBezTo>
                  <a:cubicBezTo>
                    <a:pt x="4203" y="2491"/>
                    <a:pt x="4197" y="2497"/>
                    <a:pt x="4186" y="2497"/>
                  </a:cubicBezTo>
                  <a:cubicBezTo>
                    <a:pt x="4191" y="2509"/>
                    <a:pt x="4191" y="2509"/>
                    <a:pt x="4191" y="2520"/>
                  </a:cubicBezTo>
                  <a:cubicBezTo>
                    <a:pt x="4191" y="2619"/>
                    <a:pt x="4139" y="2666"/>
                    <a:pt x="4086" y="2741"/>
                  </a:cubicBezTo>
                  <a:cubicBezTo>
                    <a:pt x="4023" y="2817"/>
                    <a:pt x="3988" y="2870"/>
                    <a:pt x="3906" y="2928"/>
                  </a:cubicBezTo>
                  <a:cubicBezTo>
                    <a:pt x="3825" y="2980"/>
                    <a:pt x="3766" y="2998"/>
                    <a:pt x="3673" y="3033"/>
                  </a:cubicBezTo>
                  <a:cubicBezTo>
                    <a:pt x="3592" y="3067"/>
                    <a:pt x="3551" y="3108"/>
                    <a:pt x="3464" y="3108"/>
                  </a:cubicBezTo>
                  <a:cubicBezTo>
                    <a:pt x="3400" y="3108"/>
                    <a:pt x="3400" y="3108"/>
                    <a:pt x="3400" y="3108"/>
                  </a:cubicBezTo>
                  <a:cubicBezTo>
                    <a:pt x="3306" y="3108"/>
                    <a:pt x="3260" y="3178"/>
                    <a:pt x="3167" y="3178"/>
                  </a:cubicBezTo>
                  <a:cubicBezTo>
                    <a:pt x="3103" y="3178"/>
                    <a:pt x="3074" y="3126"/>
                    <a:pt x="3010" y="3126"/>
                  </a:cubicBezTo>
                  <a:cubicBezTo>
                    <a:pt x="2998" y="3126"/>
                    <a:pt x="2998" y="3132"/>
                    <a:pt x="2992" y="3132"/>
                  </a:cubicBezTo>
                  <a:cubicBezTo>
                    <a:pt x="2992" y="3143"/>
                    <a:pt x="2992" y="3149"/>
                    <a:pt x="2992" y="3161"/>
                  </a:cubicBezTo>
                  <a:cubicBezTo>
                    <a:pt x="2975" y="3161"/>
                    <a:pt x="2969" y="3149"/>
                    <a:pt x="2957" y="3149"/>
                  </a:cubicBezTo>
                  <a:cubicBezTo>
                    <a:pt x="2887" y="3149"/>
                    <a:pt x="2882" y="3225"/>
                    <a:pt x="2829" y="3271"/>
                  </a:cubicBezTo>
                  <a:cubicBezTo>
                    <a:pt x="2777" y="3312"/>
                    <a:pt x="2730" y="3324"/>
                    <a:pt x="2666" y="3324"/>
                  </a:cubicBezTo>
                  <a:cubicBezTo>
                    <a:pt x="2619" y="3324"/>
                    <a:pt x="2619" y="3324"/>
                    <a:pt x="2619" y="3324"/>
                  </a:cubicBezTo>
                  <a:cubicBezTo>
                    <a:pt x="2550" y="3341"/>
                    <a:pt x="2497" y="3341"/>
                    <a:pt x="2433" y="3376"/>
                  </a:cubicBezTo>
                  <a:cubicBezTo>
                    <a:pt x="2387" y="3405"/>
                    <a:pt x="2375" y="3440"/>
                    <a:pt x="2334" y="3469"/>
                  </a:cubicBezTo>
                  <a:cubicBezTo>
                    <a:pt x="2264" y="3522"/>
                    <a:pt x="2206" y="3539"/>
                    <a:pt x="2119" y="3539"/>
                  </a:cubicBezTo>
                  <a:cubicBezTo>
                    <a:pt x="2072" y="3539"/>
                    <a:pt x="2055" y="3481"/>
                    <a:pt x="2002" y="3481"/>
                  </a:cubicBezTo>
                  <a:cubicBezTo>
                    <a:pt x="1944" y="3481"/>
                    <a:pt x="1915" y="3527"/>
                    <a:pt x="1863" y="3527"/>
                  </a:cubicBezTo>
                  <a:cubicBezTo>
                    <a:pt x="1845" y="3527"/>
                    <a:pt x="1839" y="3522"/>
                    <a:pt x="1828" y="3522"/>
                  </a:cubicBezTo>
                  <a:cubicBezTo>
                    <a:pt x="1828" y="3516"/>
                    <a:pt x="1857" y="3411"/>
                    <a:pt x="1839" y="3446"/>
                  </a:cubicBezTo>
                  <a:cubicBezTo>
                    <a:pt x="1775" y="3533"/>
                    <a:pt x="1705" y="3556"/>
                    <a:pt x="1607" y="3603"/>
                  </a:cubicBezTo>
                  <a:cubicBezTo>
                    <a:pt x="1589" y="3591"/>
                    <a:pt x="1589" y="3591"/>
                    <a:pt x="1589" y="3591"/>
                  </a:cubicBezTo>
                  <a:cubicBezTo>
                    <a:pt x="1572" y="3615"/>
                    <a:pt x="1577" y="3644"/>
                    <a:pt x="1554" y="3656"/>
                  </a:cubicBezTo>
                  <a:cubicBezTo>
                    <a:pt x="1508" y="3685"/>
                    <a:pt x="1455" y="3679"/>
                    <a:pt x="1420" y="3719"/>
                  </a:cubicBezTo>
                  <a:cubicBezTo>
                    <a:pt x="1356" y="3784"/>
                    <a:pt x="1333" y="3830"/>
                    <a:pt x="1263" y="3888"/>
                  </a:cubicBezTo>
                  <a:cubicBezTo>
                    <a:pt x="1164" y="3976"/>
                    <a:pt x="1088" y="3999"/>
                    <a:pt x="960" y="4028"/>
                  </a:cubicBezTo>
                  <a:cubicBezTo>
                    <a:pt x="925" y="4040"/>
                    <a:pt x="914" y="4075"/>
                    <a:pt x="879" y="4075"/>
                  </a:cubicBezTo>
                  <a:cubicBezTo>
                    <a:pt x="867" y="4075"/>
                    <a:pt x="856" y="4075"/>
                    <a:pt x="844" y="4075"/>
                  </a:cubicBezTo>
                  <a:cubicBezTo>
                    <a:pt x="821" y="4110"/>
                    <a:pt x="826" y="4145"/>
                    <a:pt x="803" y="4179"/>
                  </a:cubicBezTo>
                  <a:cubicBezTo>
                    <a:pt x="780" y="4220"/>
                    <a:pt x="751" y="4238"/>
                    <a:pt x="739" y="4284"/>
                  </a:cubicBezTo>
                  <a:cubicBezTo>
                    <a:pt x="727" y="4342"/>
                    <a:pt x="733" y="4389"/>
                    <a:pt x="687" y="4424"/>
                  </a:cubicBezTo>
                  <a:cubicBezTo>
                    <a:pt x="681" y="4412"/>
                    <a:pt x="669" y="4406"/>
                    <a:pt x="658" y="4401"/>
                  </a:cubicBezTo>
                  <a:cubicBezTo>
                    <a:pt x="646" y="4430"/>
                    <a:pt x="623" y="4436"/>
                    <a:pt x="593" y="4447"/>
                  </a:cubicBezTo>
                  <a:cubicBezTo>
                    <a:pt x="588" y="4436"/>
                    <a:pt x="582" y="4424"/>
                    <a:pt x="582" y="4406"/>
                  </a:cubicBezTo>
                  <a:cubicBezTo>
                    <a:pt x="582" y="4383"/>
                    <a:pt x="593" y="4371"/>
                    <a:pt x="593" y="4342"/>
                  </a:cubicBezTo>
                  <a:cubicBezTo>
                    <a:pt x="559" y="4249"/>
                    <a:pt x="559" y="4249"/>
                    <a:pt x="559" y="4249"/>
                  </a:cubicBezTo>
                  <a:cubicBezTo>
                    <a:pt x="564" y="4232"/>
                    <a:pt x="564" y="4226"/>
                    <a:pt x="564" y="4208"/>
                  </a:cubicBezTo>
                  <a:cubicBezTo>
                    <a:pt x="553" y="4139"/>
                    <a:pt x="553" y="4139"/>
                    <a:pt x="553" y="4139"/>
                  </a:cubicBezTo>
                  <a:cubicBezTo>
                    <a:pt x="559" y="4121"/>
                    <a:pt x="582" y="4110"/>
                    <a:pt x="582" y="4086"/>
                  </a:cubicBezTo>
                  <a:cubicBezTo>
                    <a:pt x="582" y="4080"/>
                    <a:pt x="576" y="4069"/>
                    <a:pt x="570" y="4069"/>
                  </a:cubicBezTo>
                  <a:cubicBezTo>
                    <a:pt x="524" y="4069"/>
                    <a:pt x="512" y="4121"/>
                    <a:pt x="495" y="4162"/>
                  </a:cubicBezTo>
                  <a:cubicBezTo>
                    <a:pt x="477" y="4208"/>
                    <a:pt x="466" y="4238"/>
                    <a:pt x="442" y="4278"/>
                  </a:cubicBezTo>
                  <a:cubicBezTo>
                    <a:pt x="425" y="4319"/>
                    <a:pt x="425" y="4342"/>
                    <a:pt x="413" y="4377"/>
                  </a:cubicBezTo>
                  <a:cubicBezTo>
                    <a:pt x="396" y="4424"/>
                    <a:pt x="372" y="4447"/>
                    <a:pt x="372" y="4494"/>
                  </a:cubicBezTo>
                  <a:cubicBezTo>
                    <a:pt x="372" y="4581"/>
                    <a:pt x="442" y="4622"/>
                    <a:pt x="442" y="4709"/>
                  </a:cubicBezTo>
                  <a:cubicBezTo>
                    <a:pt x="442" y="4732"/>
                    <a:pt x="419" y="4738"/>
                    <a:pt x="419" y="4762"/>
                  </a:cubicBezTo>
                  <a:cubicBezTo>
                    <a:pt x="419" y="4797"/>
                    <a:pt x="425" y="4814"/>
                    <a:pt x="425" y="4843"/>
                  </a:cubicBezTo>
                  <a:cubicBezTo>
                    <a:pt x="425" y="4925"/>
                    <a:pt x="372" y="4960"/>
                    <a:pt x="332" y="5035"/>
                  </a:cubicBezTo>
                  <a:cubicBezTo>
                    <a:pt x="267" y="5157"/>
                    <a:pt x="233" y="5239"/>
                    <a:pt x="233" y="5379"/>
                  </a:cubicBezTo>
                  <a:cubicBezTo>
                    <a:pt x="233" y="5524"/>
                    <a:pt x="384" y="5582"/>
                    <a:pt x="361" y="5728"/>
                  </a:cubicBezTo>
                  <a:cubicBezTo>
                    <a:pt x="361" y="5757"/>
                    <a:pt x="361" y="5786"/>
                    <a:pt x="390" y="5804"/>
                  </a:cubicBezTo>
                  <a:cubicBezTo>
                    <a:pt x="413" y="5815"/>
                    <a:pt x="436" y="5821"/>
                    <a:pt x="448" y="5844"/>
                  </a:cubicBezTo>
                  <a:cubicBezTo>
                    <a:pt x="477" y="5926"/>
                    <a:pt x="477" y="5984"/>
                    <a:pt x="530" y="6054"/>
                  </a:cubicBezTo>
                  <a:cubicBezTo>
                    <a:pt x="564" y="6095"/>
                    <a:pt x="576" y="6124"/>
                    <a:pt x="611" y="6159"/>
                  </a:cubicBezTo>
                  <a:cubicBezTo>
                    <a:pt x="629" y="6188"/>
                    <a:pt x="658" y="6199"/>
                    <a:pt x="658" y="6229"/>
                  </a:cubicBezTo>
                  <a:cubicBezTo>
                    <a:pt x="658" y="6234"/>
                    <a:pt x="646" y="6240"/>
                    <a:pt x="646" y="6246"/>
                  </a:cubicBezTo>
                  <a:cubicBezTo>
                    <a:pt x="646" y="6258"/>
                    <a:pt x="652" y="6264"/>
                    <a:pt x="652" y="6275"/>
                  </a:cubicBezTo>
                  <a:cubicBezTo>
                    <a:pt x="652" y="6281"/>
                    <a:pt x="634" y="6281"/>
                    <a:pt x="634" y="6287"/>
                  </a:cubicBezTo>
                  <a:cubicBezTo>
                    <a:pt x="629" y="6310"/>
                    <a:pt x="634" y="6322"/>
                    <a:pt x="634" y="6339"/>
                  </a:cubicBezTo>
                  <a:cubicBezTo>
                    <a:pt x="629" y="6357"/>
                    <a:pt x="611" y="6362"/>
                    <a:pt x="611" y="6386"/>
                  </a:cubicBezTo>
                  <a:cubicBezTo>
                    <a:pt x="611" y="6409"/>
                    <a:pt x="629" y="6421"/>
                    <a:pt x="629" y="6444"/>
                  </a:cubicBezTo>
                  <a:cubicBezTo>
                    <a:pt x="629" y="6479"/>
                    <a:pt x="599" y="6520"/>
                    <a:pt x="559" y="6520"/>
                  </a:cubicBezTo>
                  <a:cubicBezTo>
                    <a:pt x="524" y="6520"/>
                    <a:pt x="530" y="6473"/>
                    <a:pt x="512" y="6444"/>
                  </a:cubicBezTo>
                  <a:cubicBezTo>
                    <a:pt x="495" y="6409"/>
                    <a:pt x="471" y="6397"/>
                    <a:pt x="460" y="6362"/>
                  </a:cubicBezTo>
                  <a:cubicBezTo>
                    <a:pt x="448" y="6362"/>
                    <a:pt x="448" y="6362"/>
                    <a:pt x="448" y="6362"/>
                  </a:cubicBezTo>
                  <a:cubicBezTo>
                    <a:pt x="425" y="6386"/>
                    <a:pt x="396" y="6397"/>
                    <a:pt x="355" y="6351"/>
                  </a:cubicBezTo>
                  <a:cubicBezTo>
                    <a:pt x="355" y="6304"/>
                    <a:pt x="384" y="6275"/>
                    <a:pt x="384" y="6229"/>
                  </a:cubicBezTo>
                  <a:cubicBezTo>
                    <a:pt x="384" y="6194"/>
                    <a:pt x="355" y="6182"/>
                    <a:pt x="337" y="6153"/>
                  </a:cubicBezTo>
                  <a:cubicBezTo>
                    <a:pt x="308" y="6112"/>
                    <a:pt x="303" y="6089"/>
                    <a:pt x="267" y="6054"/>
                  </a:cubicBezTo>
                  <a:cubicBezTo>
                    <a:pt x="250" y="6060"/>
                    <a:pt x="250" y="6060"/>
                    <a:pt x="250" y="6060"/>
                  </a:cubicBezTo>
                  <a:cubicBezTo>
                    <a:pt x="244" y="6077"/>
                    <a:pt x="244" y="6083"/>
                    <a:pt x="244" y="6101"/>
                  </a:cubicBezTo>
                  <a:cubicBezTo>
                    <a:pt x="244" y="6135"/>
                    <a:pt x="244" y="6135"/>
                    <a:pt x="244" y="6135"/>
                  </a:cubicBezTo>
                  <a:cubicBezTo>
                    <a:pt x="244" y="6176"/>
                    <a:pt x="273" y="6188"/>
                    <a:pt x="291" y="6229"/>
                  </a:cubicBezTo>
                  <a:cubicBezTo>
                    <a:pt x="308" y="6281"/>
                    <a:pt x="308" y="6316"/>
                    <a:pt x="343" y="6362"/>
                  </a:cubicBezTo>
                  <a:cubicBezTo>
                    <a:pt x="367" y="6403"/>
                    <a:pt x="401" y="6409"/>
                    <a:pt x="442" y="6438"/>
                  </a:cubicBezTo>
                  <a:cubicBezTo>
                    <a:pt x="471" y="6461"/>
                    <a:pt x="466" y="6502"/>
                    <a:pt x="466" y="6543"/>
                  </a:cubicBezTo>
                  <a:cubicBezTo>
                    <a:pt x="466" y="6566"/>
                    <a:pt x="448" y="6578"/>
                    <a:pt x="436" y="6595"/>
                  </a:cubicBezTo>
                  <a:cubicBezTo>
                    <a:pt x="413" y="6619"/>
                    <a:pt x="407" y="6648"/>
                    <a:pt x="378" y="6648"/>
                  </a:cubicBezTo>
                  <a:cubicBezTo>
                    <a:pt x="361" y="6648"/>
                    <a:pt x="355" y="6630"/>
                    <a:pt x="343" y="6624"/>
                  </a:cubicBezTo>
                  <a:cubicBezTo>
                    <a:pt x="320" y="6613"/>
                    <a:pt x="291" y="6607"/>
                    <a:pt x="291" y="6584"/>
                  </a:cubicBezTo>
                  <a:cubicBezTo>
                    <a:pt x="291" y="6560"/>
                    <a:pt x="297" y="6549"/>
                    <a:pt x="297" y="6525"/>
                  </a:cubicBezTo>
                  <a:cubicBezTo>
                    <a:pt x="279" y="6514"/>
                    <a:pt x="262" y="6508"/>
                    <a:pt x="250" y="6490"/>
                  </a:cubicBezTo>
                  <a:cubicBezTo>
                    <a:pt x="256" y="6473"/>
                    <a:pt x="262" y="6461"/>
                    <a:pt x="262" y="6444"/>
                  </a:cubicBezTo>
                  <a:cubicBezTo>
                    <a:pt x="262" y="6421"/>
                    <a:pt x="250" y="6403"/>
                    <a:pt x="233" y="6392"/>
                  </a:cubicBezTo>
                  <a:cubicBezTo>
                    <a:pt x="215" y="6392"/>
                    <a:pt x="215" y="6392"/>
                    <a:pt x="215" y="6392"/>
                  </a:cubicBezTo>
                  <a:cubicBezTo>
                    <a:pt x="215" y="6421"/>
                    <a:pt x="215" y="6421"/>
                    <a:pt x="215" y="6421"/>
                  </a:cubicBezTo>
                  <a:cubicBezTo>
                    <a:pt x="227" y="6461"/>
                    <a:pt x="227" y="6461"/>
                    <a:pt x="227" y="6461"/>
                  </a:cubicBezTo>
                  <a:cubicBezTo>
                    <a:pt x="227" y="6502"/>
                    <a:pt x="227" y="6502"/>
                    <a:pt x="227" y="6502"/>
                  </a:cubicBezTo>
                  <a:cubicBezTo>
                    <a:pt x="215" y="6508"/>
                    <a:pt x="215" y="6508"/>
                    <a:pt x="215" y="6508"/>
                  </a:cubicBezTo>
                  <a:cubicBezTo>
                    <a:pt x="209" y="6490"/>
                    <a:pt x="204" y="6473"/>
                    <a:pt x="186" y="6461"/>
                  </a:cubicBezTo>
                  <a:cubicBezTo>
                    <a:pt x="180" y="6461"/>
                    <a:pt x="180" y="6461"/>
                    <a:pt x="180" y="6461"/>
                  </a:cubicBezTo>
                  <a:cubicBezTo>
                    <a:pt x="186" y="6496"/>
                    <a:pt x="215" y="6502"/>
                    <a:pt x="238" y="6537"/>
                  </a:cubicBezTo>
                  <a:cubicBezTo>
                    <a:pt x="273" y="6601"/>
                    <a:pt x="308" y="6630"/>
                    <a:pt x="355" y="6688"/>
                  </a:cubicBezTo>
                  <a:cubicBezTo>
                    <a:pt x="407" y="6747"/>
                    <a:pt x="419" y="6787"/>
                    <a:pt x="454" y="6851"/>
                  </a:cubicBezTo>
                  <a:cubicBezTo>
                    <a:pt x="524" y="6956"/>
                    <a:pt x="570" y="7020"/>
                    <a:pt x="582" y="7148"/>
                  </a:cubicBezTo>
                  <a:cubicBezTo>
                    <a:pt x="588" y="7148"/>
                    <a:pt x="593" y="7148"/>
                    <a:pt x="599" y="7148"/>
                  </a:cubicBezTo>
                  <a:cubicBezTo>
                    <a:pt x="605" y="7160"/>
                    <a:pt x="605" y="7160"/>
                    <a:pt x="605" y="7160"/>
                  </a:cubicBezTo>
                  <a:cubicBezTo>
                    <a:pt x="570" y="7195"/>
                    <a:pt x="576" y="7230"/>
                    <a:pt x="576" y="7276"/>
                  </a:cubicBezTo>
                  <a:cubicBezTo>
                    <a:pt x="576" y="7335"/>
                    <a:pt x="570" y="7375"/>
                    <a:pt x="599" y="7428"/>
                  </a:cubicBezTo>
                  <a:cubicBezTo>
                    <a:pt x="611" y="7445"/>
                    <a:pt x="634" y="7439"/>
                    <a:pt x="646" y="7457"/>
                  </a:cubicBezTo>
                  <a:cubicBezTo>
                    <a:pt x="669" y="7479"/>
                    <a:pt x="669" y="7497"/>
                    <a:pt x="687" y="7520"/>
                  </a:cubicBezTo>
                  <a:cubicBezTo>
                    <a:pt x="733" y="7578"/>
                    <a:pt x="768" y="7607"/>
                    <a:pt x="786" y="7677"/>
                  </a:cubicBezTo>
                  <a:cubicBezTo>
                    <a:pt x="815" y="7747"/>
                    <a:pt x="803" y="7793"/>
                    <a:pt x="838" y="7858"/>
                  </a:cubicBezTo>
                  <a:cubicBezTo>
                    <a:pt x="861" y="7898"/>
                    <a:pt x="896" y="7904"/>
                    <a:pt x="925" y="7939"/>
                  </a:cubicBezTo>
                  <a:cubicBezTo>
                    <a:pt x="989" y="8026"/>
                    <a:pt x="995" y="8096"/>
                    <a:pt x="995" y="8207"/>
                  </a:cubicBezTo>
                  <a:cubicBezTo>
                    <a:pt x="995" y="8242"/>
                    <a:pt x="978" y="8265"/>
                    <a:pt x="978" y="8306"/>
                  </a:cubicBezTo>
                  <a:cubicBezTo>
                    <a:pt x="978" y="8393"/>
                    <a:pt x="978" y="8393"/>
                    <a:pt x="978" y="8393"/>
                  </a:cubicBezTo>
                  <a:cubicBezTo>
                    <a:pt x="978" y="8416"/>
                    <a:pt x="972" y="8434"/>
                    <a:pt x="972" y="8463"/>
                  </a:cubicBezTo>
                  <a:cubicBezTo>
                    <a:pt x="972" y="8498"/>
                    <a:pt x="995" y="8510"/>
                    <a:pt x="1001" y="8539"/>
                  </a:cubicBezTo>
                  <a:cubicBezTo>
                    <a:pt x="1024" y="8608"/>
                    <a:pt x="1013" y="8649"/>
                    <a:pt x="1024" y="8719"/>
                  </a:cubicBezTo>
                  <a:cubicBezTo>
                    <a:pt x="1042" y="8824"/>
                    <a:pt x="1083" y="8876"/>
                    <a:pt x="1129" y="8969"/>
                  </a:cubicBezTo>
                  <a:cubicBezTo>
                    <a:pt x="1199" y="9092"/>
                    <a:pt x="1228" y="9167"/>
                    <a:pt x="1281" y="9295"/>
                  </a:cubicBezTo>
                  <a:cubicBezTo>
                    <a:pt x="1310" y="9360"/>
                    <a:pt x="1356" y="9389"/>
                    <a:pt x="1356" y="9458"/>
                  </a:cubicBezTo>
                  <a:cubicBezTo>
                    <a:pt x="1356" y="9534"/>
                    <a:pt x="1356" y="9534"/>
                    <a:pt x="1356" y="9534"/>
                  </a:cubicBezTo>
                  <a:cubicBezTo>
                    <a:pt x="1356" y="9546"/>
                    <a:pt x="1350" y="9552"/>
                    <a:pt x="1350" y="9563"/>
                  </a:cubicBezTo>
                  <a:cubicBezTo>
                    <a:pt x="1350" y="9604"/>
                    <a:pt x="1368" y="9627"/>
                    <a:pt x="1368" y="9674"/>
                  </a:cubicBezTo>
                  <a:cubicBezTo>
                    <a:pt x="1368" y="9703"/>
                    <a:pt x="1362" y="9720"/>
                    <a:pt x="1350" y="9744"/>
                  </a:cubicBezTo>
                  <a:cubicBezTo>
                    <a:pt x="1362" y="9784"/>
                    <a:pt x="1362" y="9784"/>
                    <a:pt x="1362" y="9784"/>
                  </a:cubicBezTo>
                  <a:cubicBezTo>
                    <a:pt x="1350" y="9819"/>
                    <a:pt x="1356" y="9843"/>
                    <a:pt x="1345" y="9872"/>
                  </a:cubicBezTo>
                  <a:cubicBezTo>
                    <a:pt x="1339" y="9883"/>
                    <a:pt x="1321" y="9883"/>
                    <a:pt x="1310" y="9889"/>
                  </a:cubicBezTo>
                  <a:cubicBezTo>
                    <a:pt x="1292" y="9907"/>
                    <a:pt x="1292" y="9930"/>
                    <a:pt x="1286" y="9959"/>
                  </a:cubicBezTo>
                  <a:cubicBezTo>
                    <a:pt x="1327" y="10209"/>
                    <a:pt x="1327" y="10209"/>
                    <a:pt x="1327" y="10209"/>
                  </a:cubicBezTo>
                  <a:cubicBezTo>
                    <a:pt x="1327" y="10291"/>
                    <a:pt x="1304" y="10338"/>
                    <a:pt x="1263" y="10413"/>
                  </a:cubicBezTo>
                  <a:cubicBezTo>
                    <a:pt x="1228" y="10483"/>
                    <a:pt x="1187" y="10535"/>
                    <a:pt x="1106" y="10535"/>
                  </a:cubicBezTo>
                  <a:cubicBezTo>
                    <a:pt x="1065" y="10535"/>
                    <a:pt x="1053" y="10495"/>
                    <a:pt x="1013" y="10471"/>
                  </a:cubicBezTo>
                  <a:cubicBezTo>
                    <a:pt x="1013" y="10518"/>
                    <a:pt x="1013" y="10518"/>
                    <a:pt x="1013" y="10518"/>
                  </a:cubicBezTo>
                  <a:cubicBezTo>
                    <a:pt x="1013" y="10541"/>
                    <a:pt x="1001" y="10547"/>
                    <a:pt x="1001" y="10564"/>
                  </a:cubicBezTo>
                  <a:cubicBezTo>
                    <a:pt x="1001" y="10704"/>
                    <a:pt x="1001" y="10704"/>
                    <a:pt x="1001" y="10704"/>
                  </a:cubicBezTo>
                  <a:cubicBezTo>
                    <a:pt x="1001" y="10751"/>
                    <a:pt x="1013" y="10780"/>
                    <a:pt x="1024" y="10827"/>
                  </a:cubicBezTo>
                  <a:cubicBezTo>
                    <a:pt x="1036" y="10873"/>
                    <a:pt x="1036" y="10902"/>
                    <a:pt x="1071" y="10931"/>
                  </a:cubicBezTo>
                  <a:cubicBezTo>
                    <a:pt x="1077" y="10914"/>
                    <a:pt x="1083" y="10902"/>
                    <a:pt x="1094" y="10885"/>
                  </a:cubicBezTo>
                  <a:cubicBezTo>
                    <a:pt x="1199" y="10925"/>
                    <a:pt x="1263" y="10954"/>
                    <a:pt x="1345" y="11036"/>
                  </a:cubicBezTo>
                  <a:cubicBezTo>
                    <a:pt x="1391" y="11083"/>
                    <a:pt x="1438" y="11100"/>
                    <a:pt x="1461" y="11158"/>
                  </a:cubicBezTo>
                  <a:cubicBezTo>
                    <a:pt x="1478" y="11187"/>
                    <a:pt x="1461" y="11211"/>
                    <a:pt x="1484" y="11228"/>
                  </a:cubicBezTo>
                  <a:cubicBezTo>
                    <a:pt x="1519" y="11251"/>
                    <a:pt x="1548" y="11234"/>
                    <a:pt x="1583" y="11246"/>
                  </a:cubicBezTo>
                  <a:cubicBezTo>
                    <a:pt x="1671" y="11275"/>
                    <a:pt x="1717" y="11298"/>
                    <a:pt x="1793" y="11345"/>
                  </a:cubicBezTo>
                  <a:cubicBezTo>
                    <a:pt x="1799" y="11327"/>
                    <a:pt x="1804" y="11316"/>
                    <a:pt x="1810" y="11298"/>
                  </a:cubicBezTo>
                  <a:cubicBezTo>
                    <a:pt x="1909" y="11345"/>
                    <a:pt x="1909" y="11345"/>
                    <a:pt x="1909" y="11345"/>
                  </a:cubicBezTo>
                  <a:cubicBezTo>
                    <a:pt x="1927" y="11333"/>
                    <a:pt x="1933" y="11316"/>
                    <a:pt x="1944" y="11298"/>
                  </a:cubicBezTo>
                  <a:cubicBezTo>
                    <a:pt x="1967" y="11316"/>
                    <a:pt x="1985" y="11327"/>
                    <a:pt x="2014" y="11327"/>
                  </a:cubicBezTo>
                  <a:cubicBezTo>
                    <a:pt x="2043" y="11327"/>
                    <a:pt x="2061" y="11333"/>
                    <a:pt x="2090" y="11333"/>
                  </a:cubicBezTo>
                  <a:cubicBezTo>
                    <a:pt x="2107" y="11333"/>
                    <a:pt x="2113" y="11310"/>
                    <a:pt x="2136" y="11310"/>
                  </a:cubicBezTo>
                  <a:cubicBezTo>
                    <a:pt x="2154" y="11310"/>
                    <a:pt x="2165" y="11316"/>
                    <a:pt x="2183" y="11310"/>
                  </a:cubicBezTo>
                  <a:cubicBezTo>
                    <a:pt x="2183" y="11321"/>
                    <a:pt x="2177" y="11327"/>
                    <a:pt x="2177" y="11339"/>
                  </a:cubicBezTo>
                  <a:cubicBezTo>
                    <a:pt x="2177" y="11350"/>
                    <a:pt x="2194" y="11345"/>
                    <a:pt x="2206" y="11350"/>
                  </a:cubicBezTo>
                  <a:cubicBezTo>
                    <a:pt x="2224" y="11356"/>
                    <a:pt x="2235" y="11374"/>
                    <a:pt x="2259" y="11374"/>
                  </a:cubicBezTo>
                  <a:cubicBezTo>
                    <a:pt x="2282" y="11374"/>
                    <a:pt x="2282" y="11333"/>
                    <a:pt x="2305" y="11333"/>
                  </a:cubicBezTo>
                  <a:cubicBezTo>
                    <a:pt x="2346" y="11333"/>
                    <a:pt x="2363" y="11374"/>
                    <a:pt x="2404" y="11379"/>
                  </a:cubicBezTo>
                  <a:cubicBezTo>
                    <a:pt x="2404" y="11316"/>
                    <a:pt x="2474" y="11304"/>
                    <a:pt x="2532" y="11269"/>
                  </a:cubicBezTo>
                  <a:cubicBezTo>
                    <a:pt x="2567" y="11251"/>
                    <a:pt x="2590" y="11251"/>
                    <a:pt x="2625" y="11228"/>
                  </a:cubicBezTo>
                  <a:cubicBezTo>
                    <a:pt x="2649" y="11211"/>
                    <a:pt x="2643" y="11182"/>
                    <a:pt x="2672" y="11170"/>
                  </a:cubicBezTo>
                  <a:cubicBezTo>
                    <a:pt x="2695" y="11153"/>
                    <a:pt x="2701" y="11135"/>
                    <a:pt x="2730" y="11123"/>
                  </a:cubicBezTo>
                  <a:cubicBezTo>
                    <a:pt x="2759" y="11112"/>
                    <a:pt x="2782" y="11117"/>
                    <a:pt x="2806" y="11094"/>
                  </a:cubicBezTo>
                  <a:cubicBezTo>
                    <a:pt x="2817" y="11083"/>
                    <a:pt x="2806" y="11059"/>
                    <a:pt x="2817" y="11042"/>
                  </a:cubicBezTo>
                  <a:cubicBezTo>
                    <a:pt x="2847" y="10995"/>
                    <a:pt x="2899" y="10995"/>
                    <a:pt x="2951" y="10995"/>
                  </a:cubicBezTo>
                  <a:cubicBezTo>
                    <a:pt x="2992" y="10995"/>
                    <a:pt x="3010" y="11013"/>
                    <a:pt x="3050" y="11019"/>
                  </a:cubicBezTo>
                  <a:cubicBezTo>
                    <a:pt x="3056" y="10995"/>
                    <a:pt x="3079" y="10995"/>
                    <a:pt x="3103" y="10990"/>
                  </a:cubicBezTo>
                  <a:cubicBezTo>
                    <a:pt x="3184" y="10827"/>
                    <a:pt x="3271" y="10687"/>
                    <a:pt x="3452" y="10687"/>
                  </a:cubicBezTo>
                  <a:cubicBezTo>
                    <a:pt x="3469" y="10687"/>
                    <a:pt x="3475" y="10698"/>
                    <a:pt x="3487" y="10698"/>
                  </a:cubicBezTo>
                  <a:cubicBezTo>
                    <a:pt x="3510" y="10698"/>
                    <a:pt x="3516" y="10687"/>
                    <a:pt x="3539" y="10687"/>
                  </a:cubicBezTo>
                  <a:cubicBezTo>
                    <a:pt x="3574" y="10687"/>
                    <a:pt x="3592" y="10704"/>
                    <a:pt x="3627" y="10704"/>
                  </a:cubicBezTo>
                  <a:cubicBezTo>
                    <a:pt x="3656" y="10704"/>
                    <a:pt x="3650" y="10664"/>
                    <a:pt x="3679" y="10658"/>
                  </a:cubicBezTo>
                  <a:cubicBezTo>
                    <a:pt x="3731" y="10646"/>
                    <a:pt x="3766" y="10646"/>
                    <a:pt x="3825" y="10646"/>
                  </a:cubicBezTo>
                  <a:cubicBezTo>
                    <a:pt x="3918" y="10646"/>
                    <a:pt x="3918" y="10646"/>
                    <a:pt x="3918" y="10646"/>
                  </a:cubicBezTo>
                  <a:cubicBezTo>
                    <a:pt x="3982" y="10646"/>
                    <a:pt x="4017" y="10617"/>
                    <a:pt x="4081" y="10617"/>
                  </a:cubicBezTo>
                  <a:cubicBezTo>
                    <a:pt x="4162" y="10617"/>
                    <a:pt x="4203" y="10664"/>
                    <a:pt x="4285" y="10664"/>
                  </a:cubicBezTo>
                  <a:cubicBezTo>
                    <a:pt x="4314" y="10664"/>
                    <a:pt x="4325" y="10640"/>
                    <a:pt x="4354" y="10640"/>
                  </a:cubicBezTo>
                  <a:cubicBezTo>
                    <a:pt x="4383" y="10640"/>
                    <a:pt x="4401" y="10652"/>
                    <a:pt x="4418" y="10681"/>
                  </a:cubicBezTo>
                  <a:cubicBezTo>
                    <a:pt x="4424" y="10698"/>
                    <a:pt x="4424" y="10722"/>
                    <a:pt x="4442" y="10722"/>
                  </a:cubicBezTo>
                  <a:cubicBezTo>
                    <a:pt x="4465" y="10722"/>
                    <a:pt x="4482" y="10727"/>
                    <a:pt x="4500" y="10716"/>
                  </a:cubicBezTo>
                  <a:cubicBezTo>
                    <a:pt x="4523" y="10704"/>
                    <a:pt x="4523" y="10664"/>
                    <a:pt x="4552" y="10664"/>
                  </a:cubicBezTo>
                  <a:cubicBezTo>
                    <a:pt x="4581" y="10664"/>
                    <a:pt x="4593" y="10687"/>
                    <a:pt x="4622" y="10687"/>
                  </a:cubicBezTo>
                  <a:cubicBezTo>
                    <a:pt x="4640" y="10687"/>
                    <a:pt x="4645" y="10675"/>
                    <a:pt x="4657" y="10669"/>
                  </a:cubicBezTo>
                  <a:cubicBezTo>
                    <a:pt x="4709" y="10669"/>
                    <a:pt x="4709" y="10669"/>
                    <a:pt x="4709" y="10669"/>
                  </a:cubicBezTo>
                  <a:cubicBezTo>
                    <a:pt x="4768" y="10669"/>
                    <a:pt x="4797" y="10658"/>
                    <a:pt x="4855" y="10658"/>
                  </a:cubicBezTo>
                  <a:cubicBezTo>
                    <a:pt x="4902" y="10658"/>
                    <a:pt x="4907" y="10722"/>
                    <a:pt x="4954" y="10722"/>
                  </a:cubicBezTo>
                  <a:cubicBezTo>
                    <a:pt x="5012" y="10722"/>
                    <a:pt x="5041" y="10693"/>
                    <a:pt x="5094" y="10664"/>
                  </a:cubicBezTo>
                  <a:cubicBezTo>
                    <a:pt x="5117" y="10652"/>
                    <a:pt x="5134" y="10652"/>
                    <a:pt x="5164" y="10646"/>
                  </a:cubicBezTo>
                  <a:cubicBezTo>
                    <a:pt x="5187" y="10640"/>
                    <a:pt x="5210" y="10640"/>
                    <a:pt x="5210" y="10623"/>
                  </a:cubicBezTo>
                  <a:cubicBezTo>
                    <a:pt x="5210" y="10605"/>
                    <a:pt x="5198" y="10599"/>
                    <a:pt x="5198" y="10582"/>
                  </a:cubicBezTo>
                  <a:cubicBezTo>
                    <a:pt x="5198" y="10518"/>
                    <a:pt x="5280" y="10518"/>
                    <a:pt x="5315" y="10465"/>
                  </a:cubicBezTo>
                  <a:cubicBezTo>
                    <a:pt x="5350" y="10413"/>
                    <a:pt x="5344" y="10372"/>
                    <a:pt x="5356" y="10314"/>
                  </a:cubicBezTo>
                  <a:cubicBezTo>
                    <a:pt x="5373" y="10244"/>
                    <a:pt x="5396" y="10204"/>
                    <a:pt x="5455" y="10169"/>
                  </a:cubicBezTo>
                  <a:cubicBezTo>
                    <a:pt x="5507" y="10139"/>
                    <a:pt x="5530" y="10105"/>
                    <a:pt x="5583" y="10105"/>
                  </a:cubicBezTo>
                  <a:cubicBezTo>
                    <a:pt x="5635" y="10105"/>
                    <a:pt x="5635" y="10105"/>
                    <a:pt x="5635" y="10105"/>
                  </a:cubicBezTo>
                  <a:cubicBezTo>
                    <a:pt x="5693" y="10105"/>
                    <a:pt x="5717" y="10070"/>
                    <a:pt x="5763" y="10041"/>
                  </a:cubicBezTo>
                  <a:cubicBezTo>
                    <a:pt x="5856" y="9982"/>
                    <a:pt x="5909" y="9942"/>
                    <a:pt x="6013" y="9918"/>
                  </a:cubicBezTo>
                  <a:cubicBezTo>
                    <a:pt x="6153" y="9907"/>
                    <a:pt x="6188" y="9761"/>
                    <a:pt x="6322" y="9726"/>
                  </a:cubicBezTo>
                  <a:cubicBezTo>
                    <a:pt x="6345" y="9732"/>
                    <a:pt x="6345" y="9732"/>
                    <a:pt x="6345" y="9732"/>
                  </a:cubicBezTo>
                  <a:cubicBezTo>
                    <a:pt x="6363" y="9720"/>
                    <a:pt x="6375" y="9709"/>
                    <a:pt x="6398" y="9709"/>
                  </a:cubicBezTo>
                  <a:cubicBezTo>
                    <a:pt x="6485" y="9709"/>
                    <a:pt x="6526" y="9761"/>
                    <a:pt x="6607" y="9761"/>
                  </a:cubicBezTo>
                  <a:cubicBezTo>
                    <a:pt x="6764" y="9761"/>
                    <a:pt x="6852" y="9744"/>
                    <a:pt x="7009" y="9709"/>
                  </a:cubicBezTo>
                  <a:cubicBezTo>
                    <a:pt x="7079" y="9691"/>
                    <a:pt x="7108" y="9656"/>
                    <a:pt x="7178" y="9639"/>
                  </a:cubicBezTo>
                  <a:cubicBezTo>
                    <a:pt x="7300" y="9610"/>
                    <a:pt x="7364" y="9581"/>
                    <a:pt x="7481" y="9528"/>
                  </a:cubicBezTo>
                  <a:cubicBezTo>
                    <a:pt x="7585" y="9487"/>
                    <a:pt x="7626" y="9406"/>
                    <a:pt x="7737" y="9406"/>
                  </a:cubicBezTo>
                  <a:lnTo>
                    <a:pt x="7737" y="9406"/>
                  </a:lnTo>
                  <a:cubicBezTo>
                    <a:pt x="7737" y="6258"/>
                    <a:pt x="7737" y="6258"/>
                    <a:pt x="7737" y="6258"/>
                  </a:cubicBezTo>
                  <a:lnTo>
                    <a:pt x="7737" y="6258"/>
                  </a:lnTo>
                  <a:cubicBezTo>
                    <a:pt x="7713" y="576"/>
                    <a:pt x="7713" y="576"/>
                    <a:pt x="7713" y="576"/>
                  </a:cubicBezTo>
                  <a:close/>
                  <a:moveTo>
                    <a:pt x="1123" y="3580"/>
                  </a:moveTo>
                  <a:lnTo>
                    <a:pt x="1123" y="3580"/>
                  </a:lnTo>
                  <a:cubicBezTo>
                    <a:pt x="1141" y="3539"/>
                    <a:pt x="1164" y="3510"/>
                    <a:pt x="1205" y="3498"/>
                  </a:cubicBezTo>
                  <a:cubicBezTo>
                    <a:pt x="1205" y="3539"/>
                    <a:pt x="1187" y="3586"/>
                    <a:pt x="1147" y="3586"/>
                  </a:cubicBezTo>
                  <a:cubicBezTo>
                    <a:pt x="1135" y="3586"/>
                    <a:pt x="1129" y="3586"/>
                    <a:pt x="1123" y="3580"/>
                  </a:cubicBezTo>
                  <a:close/>
                  <a:moveTo>
                    <a:pt x="29" y="6019"/>
                  </a:moveTo>
                  <a:lnTo>
                    <a:pt x="29" y="6019"/>
                  </a:lnTo>
                  <a:cubicBezTo>
                    <a:pt x="23" y="6019"/>
                    <a:pt x="17" y="6013"/>
                    <a:pt x="6" y="6013"/>
                  </a:cubicBezTo>
                  <a:cubicBezTo>
                    <a:pt x="6" y="6019"/>
                    <a:pt x="0" y="6025"/>
                    <a:pt x="0" y="6036"/>
                  </a:cubicBezTo>
                  <a:cubicBezTo>
                    <a:pt x="0" y="6118"/>
                    <a:pt x="29" y="6164"/>
                    <a:pt x="70" y="6234"/>
                  </a:cubicBezTo>
                  <a:cubicBezTo>
                    <a:pt x="93" y="6275"/>
                    <a:pt x="99" y="6304"/>
                    <a:pt x="122" y="6339"/>
                  </a:cubicBezTo>
                  <a:cubicBezTo>
                    <a:pt x="116" y="6223"/>
                    <a:pt x="29" y="6170"/>
                    <a:pt x="29" y="6054"/>
                  </a:cubicBezTo>
                  <a:lnTo>
                    <a:pt x="29" y="6019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057C8DC4-942F-476F-9B77-CE3A2D205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591" y="3957586"/>
              <a:ext cx="1916832" cy="3344973"/>
            </a:xfrm>
            <a:custGeom>
              <a:avLst/>
              <a:gdLst>
                <a:gd name="T0" fmla="*/ 984 w 4355"/>
                <a:gd name="T1" fmla="*/ 157 h 7604"/>
                <a:gd name="T2" fmla="*/ 874 w 4355"/>
                <a:gd name="T3" fmla="*/ 227 h 7604"/>
                <a:gd name="T4" fmla="*/ 676 w 4355"/>
                <a:gd name="T5" fmla="*/ 59 h 7604"/>
                <a:gd name="T6" fmla="*/ 897 w 4355"/>
                <a:gd name="T7" fmla="*/ 379 h 7604"/>
                <a:gd name="T8" fmla="*/ 1171 w 4355"/>
                <a:gd name="T9" fmla="*/ 268 h 7604"/>
                <a:gd name="T10" fmla="*/ 664 w 4355"/>
                <a:gd name="T11" fmla="*/ 169 h 7604"/>
                <a:gd name="T12" fmla="*/ 781 w 4355"/>
                <a:gd name="T13" fmla="*/ 361 h 7604"/>
                <a:gd name="T14" fmla="*/ 554 w 4355"/>
                <a:gd name="T15" fmla="*/ 315 h 7604"/>
                <a:gd name="T16" fmla="*/ 571 w 4355"/>
                <a:gd name="T17" fmla="*/ 204 h 7604"/>
                <a:gd name="T18" fmla="*/ 3591 w 4355"/>
                <a:gd name="T19" fmla="*/ 1374 h 7604"/>
                <a:gd name="T20" fmla="*/ 3824 w 4355"/>
                <a:gd name="T21" fmla="*/ 1549 h 7604"/>
                <a:gd name="T22" fmla="*/ 3708 w 4355"/>
                <a:gd name="T23" fmla="*/ 1520 h 7604"/>
                <a:gd name="T24" fmla="*/ 3754 w 4355"/>
                <a:gd name="T25" fmla="*/ 1386 h 7604"/>
                <a:gd name="T26" fmla="*/ 3498 w 4355"/>
                <a:gd name="T27" fmla="*/ 1298 h 7604"/>
                <a:gd name="T28" fmla="*/ 3498 w 4355"/>
                <a:gd name="T29" fmla="*/ 1298 h 7604"/>
                <a:gd name="T30" fmla="*/ 3894 w 4355"/>
                <a:gd name="T31" fmla="*/ 2352 h 7604"/>
                <a:gd name="T32" fmla="*/ 4348 w 4355"/>
                <a:gd name="T33" fmla="*/ 2742 h 7604"/>
                <a:gd name="T34" fmla="*/ 0 w 4355"/>
                <a:gd name="T35" fmla="*/ 1904 h 7604"/>
                <a:gd name="T36" fmla="*/ 117 w 4355"/>
                <a:gd name="T37" fmla="*/ 1898 h 7604"/>
                <a:gd name="T38" fmla="*/ 292 w 4355"/>
                <a:gd name="T39" fmla="*/ 1997 h 7604"/>
                <a:gd name="T40" fmla="*/ 297 w 4355"/>
                <a:gd name="T41" fmla="*/ 1881 h 7604"/>
                <a:gd name="T42" fmla="*/ 449 w 4355"/>
                <a:gd name="T43" fmla="*/ 1828 h 7604"/>
                <a:gd name="T44" fmla="*/ 361 w 4355"/>
                <a:gd name="T45" fmla="*/ 1724 h 7604"/>
                <a:gd name="T46" fmla="*/ 268 w 4355"/>
                <a:gd name="T47" fmla="*/ 1531 h 7604"/>
                <a:gd name="T48" fmla="*/ 466 w 4355"/>
                <a:gd name="T49" fmla="*/ 1217 h 7604"/>
                <a:gd name="T50" fmla="*/ 629 w 4355"/>
                <a:gd name="T51" fmla="*/ 1112 h 7604"/>
                <a:gd name="T52" fmla="*/ 664 w 4355"/>
                <a:gd name="T53" fmla="*/ 815 h 7604"/>
                <a:gd name="T54" fmla="*/ 781 w 4355"/>
                <a:gd name="T55" fmla="*/ 763 h 7604"/>
                <a:gd name="T56" fmla="*/ 880 w 4355"/>
                <a:gd name="T57" fmla="*/ 740 h 7604"/>
                <a:gd name="T58" fmla="*/ 949 w 4355"/>
                <a:gd name="T59" fmla="*/ 751 h 7604"/>
                <a:gd name="T60" fmla="*/ 1060 w 4355"/>
                <a:gd name="T61" fmla="*/ 588 h 7604"/>
                <a:gd name="T62" fmla="*/ 1369 w 4355"/>
                <a:gd name="T63" fmla="*/ 588 h 7604"/>
                <a:gd name="T64" fmla="*/ 1753 w 4355"/>
                <a:gd name="T65" fmla="*/ 425 h 7604"/>
                <a:gd name="T66" fmla="*/ 1718 w 4355"/>
                <a:gd name="T67" fmla="*/ 297 h 7604"/>
                <a:gd name="T68" fmla="*/ 1374 w 4355"/>
                <a:gd name="T69" fmla="*/ 94 h 7604"/>
                <a:gd name="T70" fmla="*/ 1526 w 4355"/>
                <a:gd name="T71" fmla="*/ 128 h 7604"/>
                <a:gd name="T72" fmla="*/ 1613 w 4355"/>
                <a:gd name="T73" fmla="*/ 41 h 7604"/>
                <a:gd name="T74" fmla="*/ 1712 w 4355"/>
                <a:gd name="T75" fmla="*/ 0 h 7604"/>
                <a:gd name="T76" fmla="*/ 1840 w 4355"/>
                <a:gd name="T77" fmla="*/ 204 h 7604"/>
                <a:gd name="T78" fmla="*/ 2235 w 4355"/>
                <a:gd name="T79" fmla="*/ 385 h 7604"/>
                <a:gd name="T80" fmla="*/ 2375 w 4355"/>
                <a:gd name="T81" fmla="*/ 437 h 7604"/>
                <a:gd name="T82" fmla="*/ 2631 w 4355"/>
                <a:gd name="T83" fmla="*/ 507 h 7604"/>
                <a:gd name="T84" fmla="*/ 2957 w 4355"/>
                <a:gd name="T85" fmla="*/ 583 h 7604"/>
                <a:gd name="T86" fmla="*/ 3097 w 4355"/>
                <a:gd name="T87" fmla="*/ 536 h 7604"/>
                <a:gd name="T88" fmla="*/ 3295 w 4355"/>
                <a:gd name="T89" fmla="*/ 425 h 7604"/>
                <a:gd name="T90" fmla="*/ 3242 w 4355"/>
                <a:gd name="T91" fmla="*/ 594 h 7604"/>
                <a:gd name="T92" fmla="*/ 3358 w 4355"/>
                <a:gd name="T93" fmla="*/ 693 h 7604"/>
                <a:gd name="T94" fmla="*/ 3469 w 4355"/>
                <a:gd name="T95" fmla="*/ 542 h 7604"/>
                <a:gd name="T96" fmla="*/ 3737 w 4355"/>
                <a:gd name="T97" fmla="*/ 583 h 7604"/>
                <a:gd name="T98" fmla="*/ 3743 w 4355"/>
                <a:gd name="T99" fmla="*/ 681 h 7604"/>
                <a:gd name="T100" fmla="*/ 3650 w 4355"/>
                <a:gd name="T101" fmla="*/ 932 h 7604"/>
                <a:gd name="T102" fmla="*/ 3539 w 4355"/>
                <a:gd name="T103" fmla="*/ 978 h 7604"/>
                <a:gd name="T104" fmla="*/ 3428 w 4355"/>
                <a:gd name="T105" fmla="*/ 1007 h 7604"/>
                <a:gd name="T106" fmla="*/ 3329 w 4355"/>
                <a:gd name="T107" fmla="*/ 1165 h 7604"/>
                <a:gd name="T108" fmla="*/ 3230 w 4355"/>
                <a:gd name="T109" fmla="*/ 1601 h 7604"/>
                <a:gd name="T110" fmla="*/ 3242 w 4355"/>
                <a:gd name="T111" fmla="*/ 2015 h 7604"/>
                <a:gd name="T112" fmla="*/ 3725 w 4355"/>
                <a:gd name="T113" fmla="*/ 2410 h 7604"/>
                <a:gd name="T114" fmla="*/ 3964 w 4355"/>
                <a:gd name="T115" fmla="*/ 2474 h 7604"/>
                <a:gd name="T116" fmla="*/ 4226 w 4355"/>
                <a:gd name="T117" fmla="*/ 2626 h 7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55" h="7604">
                  <a:moveTo>
                    <a:pt x="1089" y="59"/>
                  </a:moveTo>
                  <a:lnTo>
                    <a:pt x="1089" y="59"/>
                  </a:lnTo>
                  <a:cubicBezTo>
                    <a:pt x="1083" y="105"/>
                    <a:pt x="1089" y="128"/>
                    <a:pt x="1089" y="175"/>
                  </a:cubicBezTo>
                  <a:cubicBezTo>
                    <a:pt x="1077" y="146"/>
                    <a:pt x="1072" y="117"/>
                    <a:pt x="1043" y="117"/>
                  </a:cubicBezTo>
                  <a:cubicBezTo>
                    <a:pt x="1013" y="117"/>
                    <a:pt x="984" y="128"/>
                    <a:pt x="984" y="157"/>
                  </a:cubicBezTo>
                  <a:cubicBezTo>
                    <a:pt x="984" y="181"/>
                    <a:pt x="984" y="192"/>
                    <a:pt x="984" y="210"/>
                  </a:cubicBezTo>
                  <a:cubicBezTo>
                    <a:pt x="967" y="181"/>
                    <a:pt x="978" y="128"/>
                    <a:pt x="944" y="128"/>
                  </a:cubicBezTo>
                  <a:cubicBezTo>
                    <a:pt x="909" y="128"/>
                    <a:pt x="891" y="157"/>
                    <a:pt x="856" y="163"/>
                  </a:cubicBezTo>
                  <a:cubicBezTo>
                    <a:pt x="862" y="187"/>
                    <a:pt x="874" y="198"/>
                    <a:pt x="885" y="227"/>
                  </a:cubicBezTo>
                  <a:cubicBezTo>
                    <a:pt x="874" y="227"/>
                    <a:pt x="874" y="227"/>
                    <a:pt x="874" y="227"/>
                  </a:cubicBezTo>
                  <a:cubicBezTo>
                    <a:pt x="845" y="210"/>
                    <a:pt x="833" y="187"/>
                    <a:pt x="798" y="169"/>
                  </a:cubicBezTo>
                  <a:cubicBezTo>
                    <a:pt x="775" y="163"/>
                    <a:pt x="751" y="157"/>
                    <a:pt x="746" y="128"/>
                  </a:cubicBezTo>
                  <a:cubicBezTo>
                    <a:pt x="769" y="128"/>
                    <a:pt x="769" y="128"/>
                    <a:pt x="769" y="128"/>
                  </a:cubicBezTo>
                  <a:cubicBezTo>
                    <a:pt x="769" y="123"/>
                    <a:pt x="769" y="117"/>
                    <a:pt x="775" y="111"/>
                  </a:cubicBezTo>
                  <a:cubicBezTo>
                    <a:pt x="734" y="105"/>
                    <a:pt x="717" y="76"/>
                    <a:pt x="676" y="59"/>
                  </a:cubicBezTo>
                  <a:cubicBezTo>
                    <a:pt x="676" y="59"/>
                    <a:pt x="670" y="64"/>
                    <a:pt x="670" y="70"/>
                  </a:cubicBezTo>
                  <a:cubicBezTo>
                    <a:pt x="670" y="157"/>
                    <a:pt x="722" y="198"/>
                    <a:pt x="722" y="291"/>
                  </a:cubicBezTo>
                  <a:cubicBezTo>
                    <a:pt x="751" y="291"/>
                    <a:pt x="769" y="297"/>
                    <a:pt x="786" y="309"/>
                  </a:cubicBezTo>
                  <a:cubicBezTo>
                    <a:pt x="815" y="320"/>
                    <a:pt x="804" y="355"/>
                    <a:pt x="827" y="373"/>
                  </a:cubicBezTo>
                  <a:cubicBezTo>
                    <a:pt x="850" y="385"/>
                    <a:pt x="868" y="373"/>
                    <a:pt x="897" y="379"/>
                  </a:cubicBezTo>
                  <a:cubicBezTo>
                    <a:pt x="920" y="390"/>
                    <a:pt x="932" y="408"/>
                    <a:pt x="949" y="431"/>
                  </a:cubicBezTo>
                  <a:cubicBezTo>
                    <a:pt x="967" y="420"/>
                    <a:pt x="967" y="396"/>
                    <a:pt x="984" y="385"/>
                  </a:cubicBezTo>
                  <a:cubicBezTo>
                    <a:pt x="1008" y="367"/>
                    <a:pt x="1037" y="373"/>
                    <a:pt x="1060" y="350"/>
                  </a:cubicBezTo>
                  <a:cubicBezTo>
                    <a:pt x="1095" y="320"/>
                    <a:pt x="1095" y="262"/>
                    <a:pt x="1141" y="262"/>
                  </a:cubicBezTo>
                  <a:cubicBezTo>
                    <a:pt x="1153" y="262"/>
                    <a:pt x="1159" y="268"/>
                    <a:pt x="1171" y="268"/>
                  </a:cubicBezTo>
                  <a:cubicBezTo>
                    <a:pt x="1188" y="233"/>
                    <a:pt x="1217" y="216"/>
                    <a:pt x="1217" y="181"/>
                  </a:cubicBezTo>
                  <a:cubicBezTo>
                    <a:pt x="1217" y="152"/>
                    <a:pt x="1182" y="157"/>
                    <a:pt x="1171" y="134"/>
                  </a:cubicBezTo>
                  <a:cubicBezTo>
                    <a:pt x="1141" y="99"/>
                    <a:pt x="1130" y="76"/>
                    <a:pt x="1089" y="59"/>
                  </a:cubicBezTo>
                  <a:close/>
                  <a:moveTo>
                    <a:pt x="664" y="169"/>
                  </a:moveTo>
                  <a:lnTo>
                    <a:pt x="664" y="169"/>
                  </a:lnTo>
                  <a:cubicBezTo>
                    <a:pt x="676" y="210"/>
                    <a:pt x="652" y="227"/>
                    <a:pt x="647" y="268"/>
                  </a:cubicBezTo>
                  <a:cubicBezTo>
                    <a:pt x="664" y="268"/>
                    <a:pt x="682" y="262"/>
                    <a:pt x="693" y="274"/>
                  </a:cubicBezTo>
                  <a:cubicBezTo>
                    <a:pt x="687" y="297"/>
                    <a:pt x="687" y="297"/>
                    <a:pt x="687" y="297"/>
                  </a:cubicBezTo>
                  <a:cubicBezTo>
                    <a:pt x="687" y="303"/>
                    <a:pt x="687" y="309"/>
                    <a:pt x="687" y="315"/>
                  </a:cubicBezTo>
                  <a:cubicBezTo>
                    <a:pt x="728" y="320"/>
                    <a:pt x="751" y="332"/>
                    <a:pt x="781" y="361"/>
                  </a:cubicBezTo>
                  <a:cubicBezTo>
                    <a:pt x="769" y="367"/>
                    <a:pt x="757" y="379"/>
                    <a:pt x="740" y="379"/>
                  </a:cubicBezTo>
                  <a:cubicBezTo>
                    <a:pt x="687" y="379"/>
                    <a:pt x="658" y="350"/>
                    <a:pt x="606" y="350"/>
                  </a:cubicBezTo>
                  <a:cubicBezTo>
                    <a:pt x="571" y="350"/>
                    <a:pt x="554" y="361"/>
                    <a:pt x="524" y="367"/>
                  </a:cubicBezTo>
                  <a:cubicBezTo>
                    <a:pt x="530" y="350"/>
                    <a:pt x="530" y="332"/>
                    <a:pt x="536" y="315"/>
                  </a:cubicBezTo>
                  <a:cubicBezTo>
                    <a:pt x="554" y="315"/>
                    <a:pt x="554" y="315"/>
                    <a:pt x="554" y="315"/>
                  </a:cubicBezTo>
                  <a:cubicBezTo>
                    <a:pt x="559" y="315"/>
                    <a:pt x="565" y="320"/>
                    <a:pt x="571" y="320"/>
                  </a:cubicBezTo>
                  <a:cubicBezTo>
                    <a:pt x="594" y="320"/>
                    <a:pt x="623" y="326"/>
                    <a:pt x="623" y="303"/>
                  </a:cubicBezTo>
                  <a:cubicBezTo>
                    <a:pt x="623" y="268"/>
                    <a:pt x="594" y="262"/>
                    <a:pt x="583" y="233"/>
                  </a:cubicBezTo>
                  <a:cubicBezTo>
                    <a:pt x="594" y="210"/>
                    <a:pt x="594" y="210"/>
                    <a:pt x="594" y="210"/>
                  </a:cubicBezTo>
                  <a:cubicBezTo>
                    <a:pt x="583" y="210"/>
                    <a:pt x="577" y="204"/>
                    <a:pt x="571" y="204"/>
                  </a:cubicBezTo>
                  <a:cubicBezTo>
                    <a:pt x="577" y="192"/>
                    <a:pt x="577" y="192"/>
                    <a:pt x="577" y="192"/>
                  </a:cubicBezTo>
                  <a:cubicBezTo>
                    <a:pt x="612" y="175"/>
                    <a:pt x="623" y="152"/>
                    <a:pt x="647" y="128"/>
                  </a:cubicBezTo>
                  <a:cubicBezTo>
                    <a:pt x="658" y="140"/>
                    <a:pt x="664" y="152"/>
                    <a:pt x="664" y="169"/>
                  </a:cubicBezTo>
                  <a:close/>
                  <a:moveTo>
                    <a:pt x="3591" y="1374"/>
                  </a:moveTo>
                  <a:lnTo>
                    <a:pt x="3591" y="1374"/>
                  </a:lnTo>
                  <a:cubicBezTo>
                    <a:pt x="3591" y="1392"/>
                    <a:pt x="3597" y="1403"/>
                    <a:pt x="3597" y="1421"/>
                  </a:cubicBezTo>
                  <a:cubicBezTo>
                    <a:pt x="3597" y="1467"/>
                    <a:pt x="3591" y="1496"/>
                    <a:pt x="3586" y="1549"/>
                  </a:cubicBezTo>
                  <a:cubicBezTo>
                    <a:pt x="3667" y="1549"/>
                    <a:pt x="3708" y="1595"/>
                    <a:pt x="3789" y="1595"/>
                  </a:cubicBezTo>
                  <a:cubicBezTo>
                    <a:pt x="3801" y="1595"/>
                    <a:pt x="3813" y="1590"/>
                    <a:pt x="3824" y="1595"/>
                  </a:cubicBezTo>
                  <a:cubicBezTo>
                    <a:pt x="3824" y="1578"/>
                    <a:pt x="3824" y="1566"/>
                    <a:pt x="3824" y="1549"/>
                  </a:cubicBezTo>
                  <a:cubicBezTo>
                    <a:pt x="3818" y="1543"/>
                    <a:pt x="3818" y="1543"/>
                    <a:pt x="3818" y="1543"/>
                  </a:cubicBezTo>
                  <a:cubicBezTo>
                    <a:pt x="3807" y="1555"/>
                    <a:pt x="3801" y="1566"/>
                    <a:pt x="3784" y="1566"/>
                  </a:cubicBezTo>
                  <a:cubicBezTo>
                    <a:pt x="3772" y="1566"/>
                    <a:pt x="3772" y="1549"/>
                    <a:pt x="3766" y="1549"/>
                  </a:cubicBezTo>
                  <a:cubicBezTo>
                    <a:pt x="3754" y="1549"/>
                    <a:pt x="3749" y="1555"/>
                    <a:pt x="3743" y="1555"/>
                  </a:cubicBezTo>
                  <a:cubicBezTo>
                    <a:pt x="3720" y="1555"/>
                    <a:pt x="3708" y="1537"/>
                    <a:pt x="3708" y="1520"/>
                  </a:cubicBezTo>
                  <a:cubicBezTo>
                    <a:pt x="3708" y="1491"/>
                    <a:pt x="3731" y="1491"/>
                    <a:pt x="3743" y="1467"/>
                  </a:cubicBezTo>
                  <a:cubicBezTo>
                    <a:pt x="3725" y="1461"/>
                    <a:pt x="3708" y="1450"/>
                    <a:pt x="3708" y="1432"/>
                  </a:cubicBezTo>
                  <a:cubicBezTo>
                    <a:pt x="3708" y="1421"/>
                    <a:pt x="3714" y="1415"/>
                    <a:pt x="3714" y="1403"/>
                  </a:cubicBezTo>
                  <a:cubicBezTo>
                    <a:pt x="3725" y="1403"/>
                    <a:pt x="3731" y="1403"/>
                    <a:pt x="3743" y="1403"/>
                  </a:cubicBezTo>
                  <a:cubicBezTo>
                    <a:pt x="3778" y="1403"/>
                    <a:pt x="3824" y="1386"/>
                    <a:pt x="3754" y="1386"/>
                  </a:cubicBezTo>
                  <a:cubicBezTo>
                    <a:pt x="3731" y="1386"/>
                    <a:pt x="3708" y="1368"/>
                    <a:pt x="3708" y="1345"/>
                  </a:cubicBezTo>
                  <a:cubicBezTo>
                    <a:pt x="3708" y="1328"/>
                    <a:pt x="3720" y="1322"/>
                    <a:pt x="3720" y="1304"/>
                  </a:cubicBezTo>
                  <a:cubicBezTo>
                    <a:pt x="3720" y="1281"/>
                    <a:pt x="3690" y="1328"/>
                    <a:pt x="3679" y="1345"/>
                  </a:cubicBezTo>
                  <a:cubicBezTo>
                    <a:pt x="3661" y="1374"/>
                    <a:pt x="3626" y="1374"/>
                    <a:pt x="3591" y="1374"/>
                  </a:cubicBezTo>
                  <a:close/>
                  <a:moveTo>
                    <a:pt x="3498" y="1298"/>
                  </a:moveTo>
                  <a:lnTo>
                    <a:pt x="3498" y="1298"/>
                  </a:lnTo>
                  <a:cubicBezTo>
                    <a:pt x="3487" y="1293"/>
                    <a:pt x="3481" y="1293"/>
                    <a:pt x="3469" y="1287"/>
                  </a:cubicBezTo>
                  <a:cubicBezTo>
                    <a:pt x="3463" y="1298"/>
                    <a:pt x="3463" y="1304"/>
                    <a:pt x="3463" y="1310"/>
                  </a:cubicBezTo>
                  <a:cubicBezTo>
                    <a:pt x="3463" y="1339"/>
                    <a:pt x="3475" y="1351"/>
                    <a:pt x="3492" y="1374"/>
                  </a:cubicBezTo>
                  <a:cubicBezTo>
                    <a:pt x="3492" y="1345"/>
                    <a:pt x="3504" y="1328"/>
                    <a:pt x="3498" y="1298"/>
                  </a:cubicBezTo>
                  <a:close/>
                  <a:moveTo>
                    <a:pt x="3894" y="2306"/>
                  </a:moveTo>
                  <a:lnTo>
                    <a:pt x="3894" y="2306"/>
                  </a:lnTo>
                  <a:cubicBezTo>
                    <a:pt x="3883" y="2288"/>
                    <a:pt x="3883" y="2265"/>
                    <a:pt x="3859" y="2265"/>
                  </a:cubicBezTo>
                  <a:cubicBezTo>
                    <a:pt x="3847" y="2265"/>
                    <a:pt x="3836" y="2271"/>
                    <a:pt x="3824" y="2282"/>
                  </a:cubicBezTo>
                  <a:cubicBezTo>
                    <a:pt x="3847" y="2317"/>
                    <a:pt x="3865" y="2329"/>
                    <a:pt x="3894" y="2352"/>
                  </a:cubicBezTo>
                  <a:cubicBezTo>
                    <a:pt x="3894" y="2346"/>
                    <a:pt x="3900" y="2341"/>
                    <a:pt x="3900" y="2335"/>
                  </a:cubicBezTo>
                  <a:cubicBezTo>
                    <a:pt x="3900" y="2329"/>
                    <a:pt x="3894" y="2311"/>
                    <a:pt x="3894" y="2306"/>
                  </a:cubicBezTo>
                  <a:close/>
                  <a:moveTo>
                    <a:pt x="4348" y="2742"/>
                  </a:moveTo>
                  <a:lnTo>
                    <a:pt x="4348" y="2742"/>
                  </a:lnTo>
                  <a:lnTo>
                    <a:pt x="4348" y="2742"/>
                  </a:lnTo>
                  <a:cubicBezTo>
                    <a:pt x="4354" y="7603"/>
                    <a:pt x="4354" y="7603"/>
                    <a:pt x="4354" y="7603"/>
                  </a:cubicBezTo>
                  <a:lnTo>
                    <a:pt x="4354" y="7603"/>
                  </a:lnTo>
                  <a:cubicBezTo>
                    <a:pt x="24" y="7586"/>
                    <a:pt x="24" y="7586"/>
                    <a:pt x="24" y="7586"/>
                  </a:cubicBezTo>
                  <a:lnTo>
                    <a:pt x="24" y="7586"/>
                  </a:lnTo>
                  <a:cubicBezTo>
                    <a:pt x="0" y="1904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53" y="1921"/>
                    <a:pt x="88" y="1956"/>
                    <a:pt x="88" y="2015"/>
                  </a:cubicBezTo>
                  <a:cubicBezTo>
                    <a:pt x="88" y="2137"/>
                    <a:pt x="88" y="2015"/>
                    <a:pt x="146" y="2015"/>
                  </a:cubicBezTo>
                  <a:cubicBezTo>
                    <a:pt x="140" y="1980"/>
                    <a:pt x="117" y="1962"/>
                    <a:pt x="117" y="1927"/>
                  </a:cubicBezTo>
                  <a:cubicBezTo>
                    <a:pt x="117" y="1916"/>
                    <a:pt x="117" y="1910"/>
                    <a:pt x="117" y="1898"/>
                  </a:cubicBezTo>
                  <a:cubicBezTo>
                    <a:pt x="123" y="1892"/>
                    <a:pt x="129" y="1892"/>
                    <a:pt x="134" y="1892"/>
                  </a:cubicBezTo>
                  <a:cubicBezTo>
                    <a:pt x="140" y="1892"/>
                    <a:pt x="146" y="1898"/>
                    <a:pt x="152" y="1898"/>
                  </a:cubicBezTo>
                  <a:cubicBezTo>
                    <a:pt x="175" y="1892"/>
                    <a:pt x="175" y="1892"/>
                    <a:pt x="175" y="1892"/>
                  </a:cubicBezTo>
                  <a:cubicBezTo>
                    <a:pt x="192" y="1921"/>
                    <a:pt x="210" y="1933"/>
                    <a:pt x="245" y="1945"/>
                  </a:cubicBezTo>
                  <a:cubicBezTo>
                    <a:pt x="268" y="1956"/>
                    <a:pt x="268" y="1985"/>
                    <a:pt x="292" y="1997"/>
                  </a:cubicBezTo>
                  <a:cubicBezTo>
                    <a:pt x="338" y="2038"/>
                    <a:pt x="402" y="2050"/>
                    <a:pt x="379" y="2044"/>
                  </a:cubicBezTo>
                  <a:cubicBezTo>
                    <a:pt x="379" y="2026"/>
                    <a:pt x="355" y="2032"/>
                    <a:pt x="344" y="2015"/>
                  </a:cubicBezTo>
                  <a:cubicBezTo>
                    <a:pt x="321" y="1997"/>
                    <a:pt x="326" y="1974"/>
                    <a:pt x="321" y="1945"/>
                  </a:cubicBezTo>
                  <a:cubicBezTo>
                    <a:pt x="315" y="1927"/>
                    <a:pt x="297" y="1916"/>
                    <a:pt x="297" y="1898"/>
                  </a:cubicBezTo>
                  <a:cubicBezTo>
                    <a:pt x="297" y="1881"/>
                    <a:pt x="297" y="1881"/>
                    <a:pt x="297" y="1881"/>
                  </a:cubicBezTo>
                  <a:cubicBezTo>
                    <a:pt x="367" y="1881"/>
                    <a:pt x="367" y="1881"/>
                    <a:pt x="367" y="1881"/>
                  </a:cubicBezTo>
                  <a:cubicBezTo>
                    <a:pt x="379" y="1881"/>
                    <a:pt x="385" y="1869"/>
                    <a:pt x="391" y="1869"/>
                  </a:cubicBezTo>
                  <a:cubicBezTo>
                    <a:pt x="396" y="1869"/>
                    <a:pt x="402" y="1875"/>
                    <a:pt x="408" y="1875"/>
                  </a:cubicBezTo>
                  <a:cubicBezTo>
                    <a:pt x="431" y="1875"/>
                    <a:pt x="443" y="1846"/>
                    <a:pt x="466" y="1846"/>
                  </a:cubicBezTo>
                  <a:cubicBezTo>
                    <a:pt x="460" y="1840"/>
                    <a:pt x="460" y="1828"/>
                    <a:pt x="449" y="1828"/>
                  </a:cubicBezTo>
                  <a:cubicBezTo>
                    <a:pt x="420" y="1828"/>
                    <a:pt x="408" y="1840"/>
                    <a:pt x="379" y="1840"/>
                  </a:cubicBezTo>
                  <a:cubicBezTo>
                    <a:pt x="361" y="1840"/>
                    <a:pt x="350" y="1840"/>
                    <a:pt x="332" y="1840"/>
                  </a:cubicBezTo>
                  <a:cubicBezTo>
                    <a:pt x="332" y="1822"/>
                    <a:pt x="332" y="1811"/>
                    <a:pt x="332" y="1793"/>
                  </a:cubicBezTo>
                  <a:cubicBezTo>
                    <a:pt x="332" y="1758"/>
                    <a:pt x="367" y="1758"/>
                    <a:pt x="379" y="1729"/>
                  </a:cubicBezTo>
                  <a:cubicBezTo>
                    <a:pt x="373" y="1729"/>
                    <a:pt x="367" y="1724"/>
                    <a:pt x="361" y="1724"/>
                  </a:cubicBezTo>
                  <a:cubicBezTo>
                    <a:pt x="350" y="1724"/>
                    <a:pt x="338" y="1729"/>
                    <a:pt x="326" y="1735"/>
                  </a:cubicBezTo>
                  <a:cubicBezTo>
                    <a:pt x="309" y="1706"/>
                    <a:pt x="280" y="1712"/>
                    <a:pt x="251" y="1694"/>
                  </a:cubicBezTo>
                  <a:cubicBezTo>
                    <a:pt x="216" y="1671"/>
                    <a:pt x="198" y="1636"/>
                    <a:pt x="198" y="1590"/>
                  </a:cubicBezTo>
                  <a:cubicBezTo>
                    <a:pt x="198" y="1561"/>
                    <a:pt x="216" y="1537"/>
                    <a:pt x="245" y="1520"/>
                  </a:cubicBezTo>
                  <a:cubicBezTo>
                    <a:pt x="268" y="1531"/>
                    <a:pt x="268" y="1531"/>
                    <a:pt x="268" y="1531"/>
                  </a:cubicBezTo>
                  <a:cubicBezTo>
                    <a:pt x="292" y="1479"/>
                    <a:pt x="367" y="1473"/>
                    <a:pt x="367" y="1415"/>
                  </a:cubicBezTo>
                  <a:cubicBezTo>
                    <a:pt x="367" y="1386"/>
                    <a:pt x="385" y="1374"/>
                    <a:pt x="396" y="1351"/>
                  </a:cubicBezTo>
                  <a:cubicBezTo>
                    <a:pt x="408" y="1310"/>
                    <a:pt x="396" y="1287"/>
                    <a:pt x="396" y="1246"/>
                  </a:cubicBezTo>
                  <a:cubicBezTo>
                    <a:pt x="396" y="1223"/>
                    <a:pt x="402" y="1205"/>
                    <a:pt x="420" y="1194"/>
                  </a:cubicBezTo>
                  <a:cubicBezTo>
                    <a:pt x="437" y="1205"/>
                    <a:pt x="449" y="1217"/>
                    <a:pt x="466" y="1217"/>
                  </a:cubicBezTo>
                  <a:cubicBezTo>
                    <a:pt x="524" y="1217"/>
                    <a:pt x="542" y="1159"/>
                    <a:pt x="594" y="1141"/>
                  </a:cubicBezTo>
                  <a:cubicBezTo>
                    <a:pt x="606" y="1159"/>
                    <a:pt x="612" y="1165"/>
                    <a:pt x="623" y="1182"/>
                  </a:cubicBezTo>
                  <a:cubicBezTo>
                    <a:pt x="635" y="1182"/>
                    <a:pt x="635" y="1182"/>
                    <a:pt x="635" y="1182"/>
                  </a:cubicBezTo>
                  <a:cubicBezTo>
                    <a:pt x="629" y="1170"/>
                    <a:pt x="618" y="1159"/>
                    <a:pt x="618" y="1141"/>
                  </a:cubicBezTo>
                  <a:cubicBezTo>
                    <a:pt x="618" y="1130"/>
                    <a:pt x="629" y="1124"/>
                    <a:pt x="629" y="1112"/>
                  </a:cubicBezTo>
                  <a:cubicBezTo>
                    <a:pt x="629" y="1054"/>
                    <a:pt x="554" y="1042"/>
                    <a:pt x="554" y="984"/>
                  </a:cubicBezTo>
                  <a:cubicBezTo>
                    <a:pt x="554" y="961"/>
                    <a:pt x="565" y="943"/>
                    <a:pt x="565" y="920"/>
                  </a:cubicBezTo>
                  <a:lnTo>
                    <a:pt x="571" y="914"/>
                  </a:lnTo>
                  <a:cubicBezTo>
                    <a:pt x="588" y="914"/>
                    <a:pt x="594" y="926"/>
                    <a:pt x="606" y="926"/>
                  </a:cubicBezTo>
                  <a:cubicBezTo>
                    <a:pt x="658" y="926"/>
                    <a:pt x="664" y="862"/>
                    <a:pt x="664" y="815"/>
                  </a:cubicBezTo>
                  <a:cubicBezTo>
                    <a:pt x="676" y="804"/>
                    <a:pt x="682" y="786"/>
                    <a:pt x="693" y="786"/>
                  </a:cubicBezTo>
                  <a:cubicBezTo>
                    <a:pt x="740" y="786"/>
                    <a:pt x="751" y="833"/>
                    <a:pt x="792" y="833"/>
                  </a:cubicBezTo>
                  <a:cubicBezTo>
                    <a:pt x="810" y="833"/>
                    <a:pt x="821" y="833"/>
                    <a:pt x="839" y="833"/>
                  </a:cubicBezTo>
                  <a:cubicBezTo>
                    <a:pt x="845" y="827"/>
                    <a:pt x="845" y="821"/>
                    <a:pt x="850" y="821"/>
                  </a:cubicBezTo>
                  <a:cubicBezTo>
                    <a:pt x="827" y="792"/>
                    <a:pt x="781" y="798"/>
                    <a:pt x="781" y="763"/>
                  </a:cubicBezTo>
                  <a:cubicBezTo>
                    <a:pt x="781" y="751"/>
                    <a:pt x="763" y="751"/>
                    <a:pt x="763" y="740"/>
                  </a:cubicBezTo>
                  <a:cubicBezTo>
                    <a:pt x="763" y="711"/>
                    <a:pt x="781" y="699"/>
                    <a:pt x="781" y="670"/>
                  </a:cubicBezTo>
                  <a:cubicBezTo>
                    <a:pt x="821" y="681"/>
                    <a:pt x="850" y="705"/>
                    <a:pt x="868" y="746"/>
                  </a:cubicBezTo>
                  <a:cubicBezTo>
                    <a:pt x="874" y="746"/>
                    <a:pt x="874" y="746"/>
                    <a:pt x="874" y="746"/>
                  </a:cubicBezTo>
                  <a:cubicBezTo>
                    <a:pt x="880" y="740"/>
                    <a:pt x="880" y="740"/>
                    <a:pt x="880" y="740"/>
                  </a:cubicBezTo>
                  <a:cubicBezTo>
                    <a:pt x="891" y="746"/>
                    <a:pt x="897" y="751"/>
                    <a:pt x="909" y="763"/>
                  </a:cubicBezTo>
                  <a:cubicBezTo>
                    <a:pt x="920" y="769"/>
                    <a:pt x="920" y="769"/>
                    <a:pt x="920" y="769"/>
                  </a:cubicBezTo>
                  <a:cubicBezTo>
                    <a:pt x="920" y="757"/>
                    <a:pt x="920" y="751"/>
                    <a:pt x="920" y="746"/>
                  </a:cubicBezTo>
                  <a:cubicBezTo>
                    <a:pt x="926" y="740"/>
                    <a:pt x="926" y="740"/>
                    <a:pt x="926" y="740"/>
                  </a:cubicBezTo>
                  <a:cubicBezTo>
                    <a:pt x="938" y="746"/>
                    <a:pt x="944" y="746"/>
                    <a:pt x="949" y="751"/>
                  </a:cubicBezTo>
                  <a:cubicBezTo>
                    <a:pt x="955" y="746"/>
                    <a:pt x="955" y="740"/>
                    <a:pt x="955" y="734"/>
                  </a:cubicBezTo>
                  <a:cubicBezTo>
                    <a:pt x="955" y="693"/>
                    <a:pt x="920" y="681"/>
                    <a:pt x="920" y="641"/>
                  </a:cubicBezTo>
                  <a:cubicBezTo>
                    <a:pt x="920" y="623"/>
                    <a:pt x="920" y="623"/>
                    <a:pt x="920" y="623"/>
                  </a:cubicBezTo>
                  <a:cubicBezTo>
                    <a:pt x="955" y="617"/>
                    <a:pt x="973" y="606"/>
                    <a:pt x="1008" y="600"/>
                  </a:cubicBezTo>
                  <a:cubicBezTo>
                    <a:pt x="1025" y="600"/>
                    <a:pt x="1043" y="606"/>
                    <a:pt x="1060" y="588"/>
                  </a:cubicBezTo>
                  <a:cubicBezTo>
                    <a:pt x="1077" y="565"/>
                    <a:pt x="1072" y="542"/>
                    <a:pt x="1095" y="518"/>
                  </a:cubicBezTo>
                  <a:cubicBezTo>
                    <a:pt x="1095" y="577"/>
                    <a:pt x="1159" y="594"/>
                    <a:pt x="1217" y="594"/>
                  </a:cubicBezTo>
                  <a:cubicBezTo>
                    <a:pt x="1270" y="594"/>
                    <a:pt x="1270" y="594"/>
                    <a:pt x="1270" y="594"/>
                  </a:cubicBezTo>
                  <a:cubicBezTo>
                    <a:pt x="1281" y="594"/>
                    <a:pt x="1287" y="600"/>
                    <a:pt x="1304" y="600"/>
                  </a:cubicBezTo>
                  <a:cubicBezTo>
                    <a:pt x="1334" y="600"/>
                    <a:pt x="1345" y="588"/>
                    <a:pt x="1369" y="588"/>
                  </a:cubicBezTo>
                  <a:cubicBezTo>
                    <a:pt x="1403" y="588"/>
                    <a:pt x="1415" y="617"/>
                    <a:pt x="1444" y="617"/>
                  </a:cubicBezTo>
                  <a:cubicBezTo>
                    <a:pt x="1497" y="617"/>
                    <a:pt x="1520" y="571"/>
                    <a:pt x="1572" y="559"/>
                  </a:cubicBezTo>
                  <a:cubicBezTo>
                    <a:pt x="1613" y="548"/>
                    <a:pt x="1636" y="536"/>
                    <a:pt x="1677" y="530"/>
                  </a:cubicBezTo>
                  <a:cubicBezTo>
                    <a:pt x="1706" y="524"/>
                    <a:pt x="1741" y="530"/>
                    <a:pt x="1753" y="507"/>
                  </a:cubicBezTo>
                  <a:cubicBezTo>
                    <a:pt x="1758" y="478"/>
                    <a:pt x="1753" y="454"/>
                    <a:pt x="1753" y="425"/>
                  </a:cubicBezTo>
                  <a:cubicBezTo>
                    <a:pt x="1753" y="344"/>
                    <a:pt x="1753" y="344"/>
                    <a:pt x="1753" y="344"/>
                  </a:cubicBezTo>
                  <a:cubicBezTo>
                    <a:pt x="1753" y="315"/>
                    <a:pt x="1776" y="303"/>
                    <a:pt x="1799" y="280"/>
                  </a:cubicBezTo>
                  <a:cubicBezTo>
                    <a:pt x="1793" y="280"/>
                    <a:pt x="1793" y="274"/>
                    <a:pt x="1788" y="274"/>
                  </a:cubicBezTo>
                  <a:cubicBezTo>
                    <a:pt x="1758" y="274"/>
                    <a:pt x="1747" y="297"/>
                    <a:pt x="1724" y="303"/>
                  </a:cubicBezTo>
                  <a:lnTo>
                    <a:pt x="1718" y="297"/>
                  </a:lnTo>
                  <a:cubicBezTo>
                    <a:pt x="1718" y="274"/>
                    <a:pt x="1735" y="262"/>
                    <a:pt x="1735" y="245"/>
                  </a:cubicBezTo>
                  <a:cubicBezTo>
                    <a:pt x="1735" y="192"/>
                    <a:pt x="1677" y="181"/>
                    <a:pt x="1630" y="181"/>
                  </a:cubicBezTo>
                  <a:cubicBezTo>
                    <a:pt x="1572" y="181"/>
                    <a:pt x="1543" y="210"/>
                    <a:pt x="1485" y="239"/>
                  </a:cubicBezTo>
                  <a:cubicBezTo>
                    <a:pt x="1479" y="192"/>
                    <a:pt x="1456" y="169"/>
                    <a:pt x="1421" y="140"/>
                  </a:cubicBezTo>
                  <a:cubicBezTo>
                    <a:pt x="1403" y="123"/>
                    <a:pt x="1374" y="117"/>
                    <a:pt x="1374" y="94"/>
                  </a:cubicBezTo>
                  <a:cubicBezTo>
                    <a:pt x="1374" y="82"/>
                    <a:pt x="1374" y="76"/>
                    <a:pt x="1374" y="64"/>
                  </a:cubicBezTo>
                  <a:cubicBezTo>
                    <a:pt x="1398" y="64"/>
                    <a:pt x="1398" y="64"/>
                    <a:pt x="1398" y="64"/>
                  </a:cubicBezTo>
                  <a:cubicBezTo>
                    <a:pt x="1409" y="64"/>
                    <a:pt x="1415" y="70"/>
                    <a:pt x="1421" y="70"/>
                  </a:cubicBezTo>
                  <a:cubicBezTo>
                    <a:pt x="1438" y="70"/>
                    <a:pt x="1438" y="47"/>
                    <a:pt x="1456" y="47"/>
                  </a:cubicBezTo>
                  <a:cubicBezTo>
                    <a:pt x="1497" y="47"/>
                    <a:pt x="1497" y="99"/>
                    <a:pt x="1526" y="128"/>
                  </a:cubicBezTo>
                  <a:lnTo>
                    <a:pt x="1532" y="123"/>
                  </a:lnTo>
                  <a:cubicBezTo>
                    <a:pt x="1532" y="111"/>
                    <a:pt x="1526" y="105"/>
                    <a:pt x="1526" y="94"/>
                  </a:cubicBezTo>
                  <a:cubicBezTo>
                    <a:pt x="1526" y="70"/>
                    <a:pt x="1532" y="53"/>
                    <a:pt x="1549" y="35"/>
                  </a:cubicBezTo>
                  <a:cubicBezTo>
                    <a:pt x="1561" y="47"/>
                    <a:pt x="1566" y="53"/>
                    <a:pt x="1578" y="53"/>
                  </a:cubicBezTo>
                  <a:cubicBezTo>
                    <a:pt x="1590" y="53"/>
                    <a:pt x="1601" y="41"/>
                    <a:pt x="1613" y="41"/>
                  </a:cubicBezTo>
                  <a:cubicBezTo>
                    <a:pt x="1636" y="41"/>
                    <a:pt x="1630" y="64"/>
                    <a:pt x="1642" y="82"/>
                  </a:cubicBezTo>
                  <a:cubicBezTo>
                    <a:pt x="1660" y="99"/>
                    <a:pt x="1677" y="94"/>
                    <a:pt x="1695" y="105"/>
                  </a:cubicBezTo>
                  <a:cubicBezTo>
                    <a:pt x="1695" y="99"/>
                    <a:pt x="1700" y="99"/>
                    <a:pt x="1700" y="94"/>
                  </a:cubicBezTo>
                  <a:cubicBezTo>
                    <a:pt x="1700" y="70"/>
                    <a:pt x="1683" y="59"/>
                    <a:pt x="1683" y="29"/>
                  </a:cubicBezTo>
                  <a:cubicBezTo>
                    <a:pt x="1683" y="18"/>
                    <a:pt x="1700" y="12"/>
                    <a:pt x="1712" y="0"/>
                  </a:cubicBezTo>
                  <a:cubicBezTo>
                    <a:pt x="1729" y="18"/>
                    <a:pt x="1724" y="35"/>
                    <a:pt x="1724" y="53"/>
                  </a:cubicBezTo>
                  <a:cubicBezTo>
                    <a:pt x="1724" y="117"/>
                    <a:pt x="1724" y="117"/>
                    <a:pt x="1724" y="117"/>
                  </a:cubicBezTo>
                  <a:cubicBezTo>
                    <a:pt x="1724" y="140"/>
                    <a:pt x="1729" y="157"/>
                    <a:pt x="1747" y="169"/>
                  </a:cubicBezTo>
                  <a:cubicBezTo>
                    <a:pt x="1770" y="181"/>
                    <a:pt x="1753" y="216"/>
                    <a:pt x="1776" y="216"/>
                  </a:cubicBezTo>
                  <a:cubicBezTo>
                    <a:pt x="1805" y="216"/>
                    <a:pt x="1823" y="222"/>
                    <a:pt x="1840" y="204"/>
                  </a:cubicBezTo>
                  <a:cubicBezTo>
                    <a:pt x="1858" y="192"/>
                    <a:pt x="1846" y="157"/>
                    <a:pt x="1869" y="157"/>
                  </a:cubicBezTo>
                  <a:cubicBezTo>
                    <a:pt x="1968" y="157"/>
                    <a:pt x="1945" y="332"/>
                    <a:pt x="2044" y="332"/>
                  </a:cubicBezTo>
                  <a:cubicBezTo>
                    <a:pt x="2061" y="332"/>
                    <a:pt x="2073" y="332"/>
                    <a:pt x="2089" y="332"/>
                  </a:cubicBezTo>
                  <a:cubicBezTo>
                    <a:pt x="2107" y="332"/>
                    <a:pt x="2118" y="350"/>
                    <a:pt x="2136" y="361"/>
                  </a:cubicBezTo>
                  <a:cubicBezTo>
                    <a:pt x="2171" y="379"/>
                    <a:pt x="2194" y="385"/>
                    <a:pt x="2235" y="385"/>
                  </a:cubicBezTo>
                  <a:cubicBezTo>
                    <a:pt x="2252" y="385"/>
                    <a:pt x="2252" y="373"/>
                    <a:pt x="2264" y="361"/>
                  </a:cubicBezTo>
                  <a:cubicBezTo>
                    <a:pt x="2282" y="332"/>
                    <a:pt x="2305" y="338"/>
                    <a:pt x="2340" y="332"/>
                  </a:cubicBezTo>
                  <a:cubicBezTo>
                    <a:pt x="2340" y="338"/>
                    <a:pt x="2346" y="338"/>
                    <a:pt x="2346" y="344"/>
                  </a:cubicBezTo>
                  <a:cubicBezTo>
                    <a:pt x="2346" y="361"/>
                    <a:pt x="2317" y="367"/>
                    <a:pt x="2317" y="390"/>
                  </a:cubicBezTo>
                  <a:cubicBezTo>
                    <a:pt x="2317" y="420"/>
                    <a:pt x="2346" y="437"/>
                    <a:pt x="2375" y="437"/>
                  </a:cubicBezTo>
                  <a:cubicBezTo>
                    <a:pt x="2398" y="437"/>
                    <a:pt x="2404" y="414"/>
                    <a:pt x="2421" y="414"/>
                  </a:cubicBezTo>
                  <a:cubicBezTo>
                    <a:pt x="2462" y="414"/>
                    <a:pt x="2485" y="460"/>
                    <a:pt x="2485" y="507"/>
                  </a:cubicBezTo>
                  <a:cubicBezTo>
                    <a:pt x="2485" y="507"/>
                    <a:pt x="2491" y="513"/>
                    <a:pt x="2497" y="513"/>
                  </a:cubicBezTo>
                  <a:cubicBezTo>
                    <a:pt x="2503" y="495"/>
                    <a:pt x="2503" y="466"/>
                    <a:pt x="2526" y="466"/>
                  </a:cubicBezTo>
                  <a:cubicBezTo>
                    <a:pt x="2567" y="466"/>
                    <a:pt x="2584" y="507"/>
                    <a:pt x="2631" y="507"/>
                  </a:cubicBezTo>
                  <a:cubicBezTo>
                    <a:pt x="2683" y="507"/>
                    <a:pt x="2683" y="507"/>
                    <a:pt x="2683" y="507"/>
                  </a:cubicBezTo>
                  <a:cubicBezTo>
                    <a:pt x="2718" y="507"/>
                    <a:pt x="2724" y="466"/>
                    <a:pt x="2759" y="449"/>
                  </a:cubicBezTo>
                  <a:cubicBezTo>
                    <a:pt x="2794" y="507"/>
                    <a:pt x="2840" y="518"/>
                    <a:pt x="2887" y="553"/>
                  </a:cubicBezTo>
                  <a:cubicBezTo>
                    <a:pt x="2904" y="565"/>
                    <a:pt x="2899" y="594"/>
                    <a:pt x="2922" y="594"/>
                  </a:cubicBezTo>
                  <a:cubicBezTo>
                    <a:pt x="2934" y="594"/>
                    <a:pt x="2939" y="583"/>
                    <a:pt x="2957" y="583"/>
                  </a:cubicBezTo>
                  <a:cubicBezTo>
                    <a:pt x="2980" y="583"/>
                    <a:pt x="2992" y="612"/>
                    <a:pt x="3015" y="612"/>
                  </a:cubicBezTo>
                  <a:cubicBezTo>
                    <a:pt x="3038" y="612"/>
                    <a:pt x="3044" y="588"/>
                    <a:pt x="3062" y="577"/>
                  </a:cubicBezTo>
                  <a:cubicBezTo>
                    <a:pt x="3050" y="571"/>
                    <a:pt x="3038" y="571"/>
                    <a:pt x="3027" y="577"/>
                  </a:cubicBezTo>
                  <a:cubicBezTo>
                    <a:pt x="3032" y="548"/>
                    <a:pt x="3056" y="548"/>
                    <a:pt x="3067" y="524"/>
                  </a:cubicBezTo>
                  <a:cubicBezTo>
                    <a:pt x="3079" y="530"/>
                    <a:pt x="3085" y="536"/>
                    <a:pt x="3097" y="536"/>
                  </a:cubicBezTo>
                  <a:cubicBezTo>
                    <a:pt x="3120" y="536"/>
                    <a:pt x="3120" y="489"/>
                    <a:pt x="3143" y="489"/>
                  </a:cubicBezTo>
                  <a:cubicBezTo>
                    <a:pt x="3155" y="489"/>
                    <a:pt x="3155" y="495"/>
                    <a:pt x="3166" y="495"/>
                  </a:cubicBezTo>
                  <a:cubicBezTo>
                    <a:pt x="3184" y="495"/>
                    <a:pt x="3195" y="483"/>
                    <a:pt x="3207" y="478"/>
                  </a:cubicBezTo>
                  <a:cubicBezTo>
                    <a:pt x="3201" y="472"/>
                    <a:pt x="3195" y="472"/>
                    <a:pt x="3184" y="466"/>
                  </a:cubicBezTo>
                  <a:cubicBezTo>
                    <a:pt x="3230" y="449"/>
                    <a:pt x="3254" y="443"/>
                    <a:pt x="3295" y="425"/>
                  </a:cubicBezTo>
                  <a:cubicBezTo>
                    <a:pt x="3300" y="425"/>
                    <a:pt x="3300" y="425"/>
                    <a:pt x="3300" y="425"/>
                  </a:cubicBezTo>
                  <a:cubicBezTo>
                    <a:pt x="3283" y="472"/>
                    <a:pt x="3283" y="507"/>
                    <a:pt x="3242" y="536"/>
                  </a:cubicBezTo>
                  <a:cubicBezTo>
                    <a:pt x="3230" y="548"/>
                    <a:pt x="3225" y="553"/>
                    <a:pt x="3225" y="571"/>
                  </a:cubicBezTo>
                  <a:cubicBezTo>
                    <a:pt x="3225" y="594"/>
                    <a:pt x="3225" y="594"/>
                    <a:pt x="3225" y="594"/>
                  </a:cubicBezTo>
                  <a:cubicBezTo>
                    <a:pt x="3230" y="594"/>
                    <a:pt x="3236" y="594"/>
                    <a:pt x="3242" y="594"/>
                  </a:cubicBezTo>
                  <a:cubicBezTo>
                    <a:pt x="3271" y="594"/>
                    <a:pt x="3277" y="553"/>
                    <a:pt x="3306" y="553"/>
                  </a:cubicBezTo>
                  <a:cubicBezTo>
                    <a:pt x="3318" y="553"/>
                    <a:pt x="3312" y="571"/>
                    <a:pt x="3324" y="571"/>
                  </a:cubicBezTo>
                  <a:cubicBezTo>
                    <a:pt x="3347" y="583"/>
                    <a:pt x="3382" y="583"/>
                    <a:pt x="3382" y="612"/>
                  </a:cubicBezTo>
                  <a:cubicBezTo>
                    <a:pt x="3382" y="635"/>
                    <a:pt x="3358" y="641"/>
                    <a:pt x="3358" y="670"/>
                  </a:cubicBezTo>
                  <a:cubicBezTo>
                    <a:pt x="3358" y="676"/>
                    <a:pt x="3358" y="681"/>
                    <a:pt x="3358" y="693"/>
                  </a:cubicBezTo>
                  <a:cubicBezTo>
                    <a:pt x="3446" y="693"/>
                    <a:pt x="3446" y="693"/>
                    <a:pt x="3446" y="693"/>
                  </a:cubicBezTo>
                  <a:cubicBezTo>
                    <a:pt x="3452" y="693"/>
                    <a:pt x="3458" y="699"/>
                    <a:pt x="3463" y="699"/>
                  </a:cubicBezTo>
                  <a:cubicBezTo>
                    <a:pt x="3498" y="699"/>
                    <a:pt x="3510" y="664"/>
                    <a:pt x="3527" y="629"/>
                  </a:cubicBezTo>
                  <a:cubicBezTo>
                    <a:pt x="3533" y="612"/>
                    <a:pt x="3556" y="600"/>
                    <a:pt x="3556" y="577"/>
                  </a:cubicBezTo>
                  <a:cubicBezTo>
                    <a:pt x="3556" y="542"/>
                    <a:pt x="3504" y="553"/>
                    <a:pt x="3469" y="542"/>
                  </a:cubicBezTo>
                  <a:cubicBezTo>
                    <a:pt x="3481" y="513"/>
                    <a:pt x="3504" y="501"/>
                    <a:pt x="3533" y="495"/>
                  </a:cubicBezTo>
                  <a:cubicBezTo>
                    <a:pt x="3568" y="483"/>
                    <a:pt x="3580" y="460"/>
                    <a:pt x="3609" y="449"/>
                  </a:cubicBezTo>
                  <a:cubicBezTo>
                    <a:pt x="3615" y="507"/>
                    <a:pt x="3638" y="542"/>
                    <a:pt x="3679" y="571"/>
                  </a:cubicBezTo>
                  <a:cubicBezTo>
                    <a:pt x="3702" y="583"/>
                    <a:pt x="3702" y="606"/>
                    <a:pt x="3725" y="606"/>
                  </a:cubicBezTo>
                  <a:cubicBezTo>
                    <a:pt x="3737" y="606"/>
                    <a:pt x="3737" y="594"/>
                    <a:pt x="3737" y="583"/>
                  </a:cubicBezTo>
                  <a:cubicBezTo>
                    <a:pt x="3737" y="571"/>
                    <a:pt x="3731" y="559"/>
                    <a:pt x="3731" y="548"/>
                  </a:cubicBezTo>
                  <a:cubicBezTo>
                    <a:pt x="3737" y="548"/>
                    <a:pt x="3737" y="542"/>
                    <a:pt x="3743" y="542"/>
                  </a:cubicBezTo>
                  <a:cubicBezTo>
                    <a:pt x="3778" y="542"/>
                    <a:pt x="3801" y="571"/>
                    <a:pt x="3801" y="606"/>
                  </a:cubicBezTo>
                  <a:cubicBezTo>
                    <a:pt x="3801" y="641"/>
                    <a:pt x="3801" y="693"/>
                    <a:pt x="3766" y="693"/>
                  </a:cubicBezTo>
                  <a:cubicBezTo>
                    <a:pt x="3754" y="693"/>
                    <a:pt x="3749" y="681"/>
                    <a:pt x="3743" y="681"/>
                  </a:cubicBezTo>
                  <a:cubicBezTo>
                    <a:pt x="3720" y="681"/>
                    <a:pt x="3720" y="681"/>
                    <a:pt x="3720" y="681"/>
                  </a:cubicBezTo>
                  <a:cubicBezTo>
                    <a:pt x="3714" y="746"/>
                    <a:pt x="3702" y="786"/>
                    <a:pt x="3661" y="833"/>
                  </a:cubicBezTo>
                  <a:cubicBezTo>
                    <a:pt x="3638" y="827"/>
                    <a:pt x="3638" y="827"/>
                    <a:pt x="3638" y="827"/>
                  </a:cubicBezTo>
                  <a:cubicBezTo>
                    <a:pt x="3626" y="839"/>
                    <a:pt x="3615" y="844"/>
                    <a:pt x="3597" y="850"/>
                  </a:cubicBezTo>
                  <a:cubicBezTo>
                    <a:pt x="3615" y="885"/>
                    <a:pt x="3638" y="897"/>
                    <a:pt x="3650" y="932"/>
                  </a:cubicBezTo>
                  <a:cubicBezTo>
                    <a:pt x="3620" y="938"/>
                    <a:pt x="3603" y="938"/>
                    <a:pt x="3586" y="949"/>
                  </a:cubicBezTo>
                  <a:cubicBezTo>
                    <a:pt x="3603" y="967"/>
                    <a:pt x="3615" y="978"/>
                    <a:pt x="3626" y="996"/>
                  </a:cubicBezTo>
                  <a:cubicBezTo>
                    <a:pt x="3597" y="1013"/>
                    <a:pt x="3597" y="1037"/>
                    <a:pt x="3574" y="1060"/>
                  </a:cubicBezTo>
                  <a:cubicBezTo>
                    <a:pt x="3556" y="1037"/>
                    <a:pt x="3562" y="1013"/>
                    <a:pt x="3551" y="978"/>
                  </a:cubicBezTo>
                  <a:cubicBezTo>
                    <a:pt x="3539" y="978"/>
                    <a:pt x="3539" y="978"/>
                    <a:pt x="3539" y="978"/>
                  </a:cubicBezTo>
                  <a:cubicBezTo>
                    <a:pt x="3533" y="1002"/>
                    <a:pt x="3516" y="1019"/>
                    <a:pt x="3492" y="1019"/>
                  </a:cubicBezTo>
                  <a:cubicBezTo>
                    <a:pt x="3492" y="1025"/>
                    <a:pt x="3492" y="1025"/>
                    <a:pt x="3492" y="1025"/>
                  </a:cubicBezTo>
                  <a:cubicBezTo>
                    <a:pt x="3492" y="1031"/>
                    <a:pt x="3498" y="1037"/>
                    <a:pt x="3498" y="1037"/>
                  </a:cubicBezTo>
                  <a:cubicBezTo>
                    <a:pt x="3498" y="1060"/>
                    <a:pt x="3469" y="1060"/>
                    <a:pt x="3446" y="1077"/>
                  </a:cubicBezTo>
                  <a:cubicBezTo>
                    <a:pt x="3440" y="1048"/>
                    <a:pt x="3452" y="1031"/>
                    <a:pt x="3428" y="1007"/>
                  </a:cubicBezTo>
                  <a:cubicBezTo>
                    <a:pt x="3417" y="1037"/>
                    <a:pt x="3417" y="1054"/>
                    <a:pt x="3393" y="1066"/>
                  </a:cubicBezTo>
                  <a:cubicBezTo>
                    <a:pt x="3388" y="1066"/>
                    <a:pt x="3388" y="1054"/>
                    <a:pt x="3382" y="1054"/>
                  </a:cubicBezTo>
                  <a:cubicBezTo>
                    <a:pt x="3347" y="1054"/>
                    <a:pt x="3312" y="1083"/>
                    <a:pt x="3312" y="1118"/>
                  </a:cubicBezTo>
                  <a:cubicBezTo>
                    <a:pt x="3312" y="1141"/>
                    <a:pt x="3329" y="1147"/>
                    <a:pt x="3341" y="1165"/>
                  </a:cubicBezTo>
                  <a:cubicBezTo>
                    <a:pt x="3329" y="1165"/>
                    <a:pt x="3329" y="1165"/>
                    <a:pt x="3329" y="1165"/>
                  </a:cubicBezTo>
                  <a:cubicBezTo>
                    <a:pt x="3312" y="1159"/>
                    <a:pt x="3312" y="1159"/>
                    <a:pt x="3312" y="1159"/>
                  </a:cubicBezTo>
                  <a:cubicBezTo>
                    <a:pt x="3306" y="1188"/>
                    <a:pt x="3300" y="1211"/>
                    <a:pt x="3300" y="1240"/>
                  </a:cubicBezTo>
                  <a:cubicBezTo>
                    <a:pt x="3300" y="1281"/>
                    <a:pt x="3318" y="1322"/>
                    <a:pt x="3358" y="1322"/>
                  </a:cubicBezTo>
                  <a:cubicBezTo>
                    <a:pt x="3411" y="1322"/>
                    <a:pt x="3364" y="1438"/>
                    <a:pt x="3329" y="1508"/>
                  </a:cubicBezTo>
                  <a:cubicBezTo>
                    <a:pt x="3306" y="1555"/>
                    <a:pt x="3254" y="1555"/>
                    <a:pt x="3230" y="1601"/>
                  </a:cubicBezTo>
                  <a:cubicBezTo>
                    <a:pt x="3195" y="1671"/>
                    <a:pt x="3184" y="1712"/>
                    <a:pt x="3137" y="1770"/>
                  </a:cubicBezTo>
                  <a:cubicBezTo>
                    <a:pt x="3120" y="1793"/>
                    <a:pt x="3097" y="1799"/>
                    <a:pt x="3085" y="1828"/>
                  </a:cubicBezTo>
                  <a:cubicBezTo>
                    <a:pt x="3085" y="1892"/>
                    <a:pt x="3085" y="1892"/>
                    <a:pt x="3085" y="1892"/>
                  </a:cubicBezTo>
                  <a:cubicBezTo>
                    <a:pt x="3085" y="1916"/>
                    <a:pt x="3108" y="1910"/>
                    <a:pt x="3126" y="1927"/>
                  </a:cubicBezTo>
                  <a:cubicBezTo>
                    <a:pt x="3230" y="1991"/>
                    <a:pt x="3166" y="2015"/>
                    <a:pt x="3242" y="2015"/>
                  </a:cubicBezTo>
                  <a:cubicBezTo>
                    <a:pt x="3277" y="2015"/>
                    <a:pt x="3283" y="2050"/>
                    <a:pt x="3312" y="2067"/>
                  </a:cubicBezTo>
                  <a:cubicBezTo>
                    <a:pt x="3382" y="2102"/>
                    <a:pt x="3434" y="2108"/>
                    <a:pt x="3492" y="2166"/>
                  </a:cubicBezTo>
                  <a:cubicBezTo>
                    <a:pt x="3510" y="2189"/>
                    <a:pt x="3504" y="2213"/>
                    <a:pt x="3527" y="2242"/>
                  </a:cubicBezTo>
                  <a:cubicBezTo>
                    <a:pt x="3603" y="2329"/>
                    <a:pt x="3720" y="2271"/>
                    <a:pt x="3679" y="2358"/>
                  </a:cubicBezTo>
                  <a:cubicBezTo>
                    <a:pt x="3702" y="2364"/>
                    <a:pt x="3708" y="2387"/>
                    <a:pt x="3725" y="2410"/>
                  </a:cubicBezTo>
                  <a:cubicBezTo>
                    <a:pt x="3737" y="2405"/>
                    <a:pt x="3743" y="2399"/>
                    <a:pt x="3754" y="2399"/>
                  </a:cubicBezTo>
                  <a:cubicBezTo>
                    <a:pt x="3772" y="2399"/>
                    <a:pt x="3784" y="2410"/>
                    <a:pt x="3801" y="2410"/>
                  </a:cubicBezTo>
                  <a:cubicBezTo>
                    <a:pt x="3813" y="2410"/>
                    <a:pt x="3818" y="2405"/>
                    <a:pt x="3824" y="2399"/>
                  </a:cubicBezTo>
                  <a:cubicBezTo>
                    <a:pt x="3836" y="2399"/>
                    <a:pt x="3842" y="2399"/>
                    <a:pt x="3853" y="2399"/>
                  </a:cubicBezTo>
                  <a:cubicBezTo>
                    <a:pt x="3906" y="2399"/>
                    <a:pt x="3935" y="2428"/>
                    <a:pt x="3964" y="2474"/>
                  </a:cubicBezTo>
                  <a:cubicBezTo>
                    <a:pt x="3981" y="2504"/>
                    <a:pt x="4016" y="2492"/>
                    <a:pt x="4046" y="2515"/>
                  </a:cubicBezTo>
                  <a:cubicBezTo>
                    <a:pt x="4104" y="2556"/>
                    <a:pt x="4139" y="2591"/>
                    <a:pt x="4209" y="2591"/>
                  </a:cubicBezTo>
                  <a:cubicBezTo>
                    <a:pt x="4209" y="2591"/>
                    <a:pt x="4209" y="2597"/>
                    <a:pt x="4209" y="2602"/>
                  </a:cubicBezTo>
                  <a:cubicBezTo>
                    <a:pt x="4209" y="2608"/>
                    <a:pt x="4203" y="2608"/>
                    <a:pt x="4203" y="2614"/>
                  </a:cubicBezTo>
                  <a:cubicBezTo>
                    <a:pt x="4203" y="2620"/>
                    <a:pt x="4220" y="2620"/>
                    <a:pt x="4226" y="2626"/>
                  </a:cubicBezTo>
                  <a:cubicBezTo>
                    <a:pt x="4249" y="2643"/>
                    <a:pt x="4261" y="2649"/>
                    <a:pt x="4278" y="2672"/>
                  </a:cubicBezTo>
                  <a:cubicBezTo>
                    <a:pt x="4302" y="2702"/>
                    <a:pt x="4325" y="2725"/>
                    <a:pt x="4348" y="2742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3C915CF0-5F19-4250-AD36-1F452A3C8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543" y="3763563"/>
              <a:ext cx="3300131" cy="4305392"/>
            </a:xfrm>
            <a:custGeom>
              <a:avLst/>
              <a:gdLst>
                <a:gd name="T0" fmla="*/ 740 w 7500"/>
                <a:gd name="T1" fmla="*/ 3126 h 9786"/>
                <a:gd name="T2" fmla="*/ 716 w 7500"/>
                <a:gd name="T3" fmla="*/ 3394 h 9786"/>
                <a:gd name="T4" fmla="*/ 2009 w 7500"/>
                <a:gd name="T5" fmla="*/ 279 h 9786"/>
                <a:gd name="T6" fmla="*/ 2049 w 7500"/>
                <a:gd name="T7" fmla="*/ 17 h 9786"/>
                <a:gd name="T8" fmla="*/ 6427 w 7500"/>
                <a:gd name="T9" fmla="*/ 6898 h 9786"/>
                <a:gd name="T10" fmla="*/ 7353 w 7500"/>
                <a:gd name="T11" fmla="*/ 7428 h 9786"/>
                <a:gd name="T12" fmla="*/ 7213 w 7500"/>
                <a:gd name="T13" fmla="*/ 7824 h 9786"/>
                <a:gd name="T14" fmla="*/ 7359 w 7500"/>
                <a:gd name="T15" fmla="*/ 7434 h 9786"/>
                <a:gd name="T16" fmla="*/ 7289 w 7500"/>
                <a:gd name="T17" fmla="*/ 9331 h 9786"/>
                <a:gd name="T18" fmla="*/ 6742 w 7500"/>
                <a:gd name="T19" fmla="*/ 9435 h 9786"/>
                <a:gd name="T20" fmla="*/ 6497 w 7500"/>
                <a:gd name="T21" fmla="*/ 9744 h 9786"/>
                <a:gd name="T22" fmla="*/ 6066 w 7500"/>
                <a:gd name="T23" fmla="*/ 9494 h 9786"/>
                <a:gd name="T24" fmla="*/ 5577 w 7500"/>
                <a:gd name="T25" fmla="*/ 9453 h 9786"/>
                <a:gd name="T26" fmla="*/ 1467 w 7500"/>
                <a:gd name="T27" fmla="*/ 8051 h 9786"/>
                <a:gd name="T28" fmla="*/ 402 w 7500"/>
                <a:gd name="T29" fmla="*/ 3341 h 9786"/>
                <a:gd name="T30" fmla="*/ 1002 w 7500"/>
                <a:gd name="T31" fmla="*/ 3761 h 9786"/>
                <a:gd name="T32" fmla="*/ 1345 w 7500"/>
                <a:gd name="T33" fmla="*/ 3656 h 9786"/>
                <a:gd name="T34" fmla="*/ 1531 w 7500"/>
                <a:gd name="T35" fmla="*/ 3307 h 9786"/>
                <a:gd name="T36" fmla="*/ 1595 w 7500"/>
                <a:gd name="T37" fmla="*/ 3184 h 9786"/>
                <a:gd name="T38" fmla="*/ 1753 w 7500"/>
                <a:gd name="T39" fmla="*/ 2497 h 9786"/>
                <a:gd name="T40" fmla="*/ 1683 w 7500"/>
                <a:gd name="T41" fmla="*/ 1863 h 9786"/>
                <a:gd name="T42" fmla="*/ 1828 w 7500"/>
                <a:gd name="T43" fmla="*/ 1577 h 9786"/>
                <a:gd name="T44" fmla="*/ 1875 w 7500"/>
                <a:gd name="T45" fmla="*/ 1240 h 9786"/>
                <a:gd name="T46" fmla="*/ 1910 w 7500"/>
                <a:gd name="T47" fmla="*/ 1007 h 9786"/>
                <a:gd name="T48" fmla="*/ 1910 w 7500"/>
                <a:gd name="T49" fmla="*/ 879 h 9786"/>
                <a:gd name="T50" fmla="*/ 2009 w 7500"/>
                <a:gd name="T51" fmla="*/ 402 h 9786"/>
                <a:gd name="T52" fmla="*/ 2172 w 7500"/>
                <a:gd name="T53" fmla="*/ 396 h 9786"/>
                <a:gd name="T54" fmla="*/ 2335 w 7500"/>
                <a:gd name="T55" fmla="*/ 576 h 9786"/>
                <a:gd name="T56" fmla="*/ 2451 w 7500"/>
                <a:gd name="T57" fmla="*/ 1013 h 9786"/>
                <a:gd name="T58" fmla="*/ 2591 w 7500"/>
                <a:gd name="T59" fmla="*/ 1356 h 9786"/>
                <a:gd name="T60" fmla="*/ 2713 w 7500"/>
                <a:gd name="T61" fmla="*/ 1857 h 9786"/>
                <a:gd name="T62" fmla="*/ 3173 w 7500"/>
                <a:gd name="T63" fmla="*/ 2043 h 9786"/>
                <a:gd name="T64" fmla="*/ 3476 w 7500"/>
                <a:gd name="T65" fmla="*/ 2340 h 9786"/>
                <a:gd name="T66" fmla="*/ 3557 w 7500"/>
                <a:gd name="T67" fmla="*/ 2835 h 9786"/>
                <a:gd name="T68" fmla="*/ 3802 w 7500"/>
                <a:gd name="T69" fmla="*/ 3376 h 9786"/>
                <a:gd name="T70" fmla="*/ 3907 w 7500"/>
                <a:gd name="T71" fmla="*/ 3871 h 9786"/>
                <a:gd name="T72" fmla="*/ 4035 w 7500"/>
                <a:gd name="T73" fmla="*/ 4407 h 9786"/>
                <a:gd name="T74" fmla="*/ 4489 w 7500"/>
                <a:gd name="T75" fmla="*/ 4634 h 9786"/>
                <a:gd name="T76" fmla="*/ 4751 w 7500"/>
                <a:gd name="T77" fmla="*/ 4785 h 9786"/>
                <a:gd name="T78" fmla="*/ 5100 w 7500"/>
                <a:gd name="T79" fmla="*/ 5030 h 9786"/>
                <a:gd name="T80" fmla="*/ 5147 w 7500"/>
                <a:gd name="T81" fmla="*/ 5158 h 9786"/>
                <a:gd name="T82" fmla="*/ 5321 w 7500"/>
                <a:gd name="T83" fmla="*/ 5437 h 9786"/>
                <a:gd name="T84" fmla="*/ 5414 w 7500"/>
                <a:gd name="T85" fmla="*/ 5565 h 9786"/>
                <a:gd name="T86" fmla="*/ 5595 w 7500"/>
                <a:gd name="T87" fmla="*/ 6089 h 9786"/>
                <a:gd name="T88" fmla="*/ 5775 w 7500"/>
                <a:gd name="T89" fmla="*/ 6124 h 9786"/>
                <a:gd name="T90" fmla="*/ 6072 w 7500"/>
                <a:gd name="T91" fmla="*/ 6223 h 9786"/>
                <a:gd name="T92" fmla="*/ 6177 w 7500"/>
                <a:gd name="T93" fmla="*/ 6357 h 9786"/>
                <a:gd name="T94" fmla="*/ 6165 w 7500"/>
                <a:gd name="T95" fmla="*/ 6700 h 9786"/>
                <a:gd name="T96" fmla="*/ 6439 w 7500"/>
                <a:gd name="T97" fmla="*/ 6962 h 9786"/>
                <a:gd name="T98" fmla="*/ 6759 w 7500"/>
                <a:gd name="T99" fmla="*/ 7259 h 9786"/>
                <a:gd name="T100" fmla="*/ 7056 w 7500"/>
                <a:gd name="T101" fmla="*/ 7638 h 9786"/>
                <a:gd name="T102" fmla="*/ 7260 w 7500"/>
                <a:gd name="T103" fmla="*/ 8226 h 9786"/>
                <a:gd name="T104" fmla="*/ 7336 w 7500"/>
                <a:gd name="T105" fmla="*/ 8447 h 9786"/>
                <a:gd name="T106" fmla="*/ 7399 w 7500"/>
                <a:gd name="T107" fmla="*/ 8901 h 9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00" h="9786">
                  <a:moveTo>
                    <a:pt x="559" y="3219"/>
                  </a:moveTo>
                  <a:lnTo>
                    <a:pt x="559" y="3219"/>
                  </a:lnTo>
                  <a:cubicBezTo>
                    <a:pt x="559" y="3242"/>
                    <a:pt x="588" y="3248"/>
                    <a:pt x="611" y="3248"/>
                  </a:cubicBezTo>
                  <a:cubicBezTo>
                    <a:pt x="629" y="3248"/>
                    <a:pt x="629" y="3225"/>
                    <a:pt x="641" y="3213"/>
                  </a:cubicBezTo>
                  <a:cubicBezTo>
                    <a:pt x="658" y="3202"/>
                    <a:pt x="670" y="3207"/>
                    <a:pt x="687" y="3207"/>
                  </a:cubicBezTo>
                  <a:cubicBezTo>
                    <a:pt x="687" y="3173"/>
                    <a:pt x="705" y="3126"/>
                    <a:pt x="740" y="3126"/>
                  </a:cubicBezTo>
                  <a:cubicBezTo>
                    <a:pt x="757" y="3126"/>
                    <a:pt x="763" y="3149"/>
                    <a:pt x="780" y="3149"/>
                  </a:cubicBezTo>
                  <a:cubicBezTo>
                    <a:pt x="786" y="3149"/>
                    <a:pt x="798" y="3138"/>
                    <a:pt x="798" y="3126"/>
                  </a:cubicBezTo>
                  <a:cubicBezTo>
                    <a:pt x="798" y="3091"/>
                    <a:pt x="740" y="3097"/>
                    <a:pt x="705" y="3109"/>
                  </a:cubicBezTo>
                  <a:cubicBezTo>
                    <a:pt x="641" y="3138"/>
                    <a:pt x="559" y="3149"/>
                    <a:pt x="559" y="3219"/>
                  </a:cubicBezTo>
                  <a:close/>
                  <a:moveTo>
                    <a:pt x="716" y="3394"/>
                  </a:moveTo>
                  <a:lnTo>
                    <a:pt x="716" y="3394"/>
                  </a:lnTo>
                  <a:cubicBezTo>
                    <a:pt x="705" y="3411"/>
                    <a:pt x="693" y="3417"/>
                    <a:pt x="681" y="3435"/>
                  </a:cubicBezTo>
                  <a:cubicBezTo>
                    <a:pt x="699" y="3440"/>
                    <a:pt x="710" y="3440"/>
                    <a:pt x="734" y="3440"/>
                  </a:cubicBezTo>
                  <a:cubicBezTo>
                    <a:pt x="734" y="3423"/>
                    <a:pt x="728" y="3405"/>
                    <a:pt x="716" y="3394"/>
                  </a:cubicBezTo>
                  <a:close/>
                  <a:moveTo>
                    <a:pt x="2038" y="233"/>
                  </a:moveTo>
                  <a:lnTo>
                    <a:pt x="2038" y="233"/>
                  </a:lnTo>
                  <a:cubicBezTo>
                    <a:pt x="2020" y="244"/>
                    <a:pt x="2009" y="256"/>
                    <a:pt x="2009" y="279"/>
                  </a:cubicBezTo>
                  <a:cubicBezTo>
                    <a:pt x="2009" y="291"/>
                    <a:pt x="2014" y="291"/>
                    <a:pt x="2014" y="303"/>
                  </a:cubicBezTo>
                  <a:cubicBezTo>
                    <a:pt x="2020" y="285"/>
                    <a:pt x="2038" y="279"/>
                    <a:pt x="2055" y="279"/>
                  </a:cubicBezTo>
                  <a:cubicBezTo>
                    <a:pt x="2055" y="273"/>
                    <a:pt x="2055" y="273"/>
                    <a:pt x="2055" y="268"/>
                  </a:cubicBezTo>
                  <a:cubicBezTo>
                    <a:pt x="2055" y="250"/>
                    <a:pt x="2049" y="244"/>
                    <a:pt x="2038" y="233"/>
                  </a:cubicBezTo>
                  <a:close/>
                  <a:moveTo>
                    <a:pt x="2049" y="17"/>
                  </a:moveTo>
                  <a:lnTo>
                    <a:pt x="2049" y="17"/>
                  </a:lnTo>
                  <a:cubicBezTo>
                    <a:pt x="2049" y="35"/>
                    <a:pt x="2067" y="41"/>
                    <a:pt x="2073" y="52"/>
                  </a:cubicBezTo>
                  <a:cubicBezTo>
                    <a:pt x="2090" y="41"/>
                    <a:pt x="2096" y="29"/>
                    <a:pt x="2102" y="12"/>
                  </a:cubicBezTo>
                  <a:cubicBezTo>
                    <a:pt x="2084" y="0"/>
                    <a:pt x="2049" y="0"/>
                    <a:pt x="2049" y="17"/>
                  </a:cubicBezTo>
                  <a:close/>
                  <a:moveTo>
                    <a:pt x="6293" y="6718"/>
                  </a:moveTo>
                  <a:lnTo>
                    <a:pt x="6293" y="6718"/>
                  </a:lnTo>
                  <a:cubicBezTo>
                    <a:pt x="6305" y="6805"/>
                    <a:pt x="6363" y="6840"/>
                    <a:pt x="6427" y="6898"/>
                  </a:cubicBezTo>
                  <a:cubicBezTo>
                    <a:pt x="6427" y="6893"/>
                    <a:pt x="6433" y="6893"/>
                    <a:pt x="6433" y="6887"/>
                  </a:cubicBezTo>
                  <a:cubicBezTo>
                    <a:pt x="6433" y="6852"/>
                    <a:pt x="6404" y="6840"/>
                    <a:pt x="6381" y="6811"/>
                  </a:cubicBezTo>
                  <a:cubicBezTo>
                    <a:pt x="6352" y="6770"/>
                    <a:pt x="6340" y="6724"/>
                    <a:pt x="6293" y="6718"/>
                  </a:cubicBezTo>
                  <a:close/>
                  <a:moveTo>
                    <a:pt x="7359" y="7434"/>
                  </a:moveTo>
                  <a:lnTo>
                    <a:pt x="7359" y="7434"/>
                  </a:lnTo>
                  <a:cubicBezTo>
                    <a:pt x="7353" y="7428"/>
                    <a:pt x="7353" y="7428"/>
                    <a:pt x="7353" y="7428"/>
                  </a:cubicBezTo>
                  <a:cubicBezTo>
                    <a:pt x="7353" y="7451"/>
                    <a:pt x="7359" y="7463"/>
                    <a:pt x="7359" y="7486"/>
                  </a:cubicBezTo>
                  <a:cubicBezTo>
                    <a:pt x="7359" y="7533"/>
                    <a:pt x="7336" y="7562"/>
                    <a:pt x="7300" y="7591"/>
                  </a:cubicBezTo>
                  <a:cubicBezTo>
                    <a:pt x="7283" y="7597"/>
                    <a:pt x="7266" y="7603"/>
                    <a:pt x="7266" y="7614"/>
                  </a:cubicBezTo>
                  <a:cubicBezTo>
                    <a:pt x="7266" y="7632"/>
                    <a:pt x="7271" y="7643"/>
                    <a:pt x="7271" y="7661"/>
                  </a:cubicBezTo>
                  <a:cubicBezTo>
                    <a:pt x="7271" y="7731"/>
                    <a:pt x="7271" y="7731"/>
                    <a:pt x="7271" y="7731"/>
                  </a:cubicBezTo>
                  <a:cubicBezTo>
                    <a:pt x="7271" y="7771"/>
                    <a:pt x="7242" y="7789"/>
                    <a:pt x="7213" y="7824"/>
                  </a:cubicBezTo>
                  <a:cubicBezTo>
                    <a:pt x="7248" y="7836"/>
                    <a:pt x="7237" y="7871"/>
                    <a:pt x="7248" y="7900"/>
                  </a:cubicBezTo>
                  <a:cubicBezTo>
                    <a:pt x="7254" y="7917"/>
                    <a:pt x="7271" y="7923"/>
                    <a:pt x="7283" y="7934"/>
                  </a:cubicBezTo>
                  <a:cubicBezTo>
                    <a:pt x="7318" y="7894"/>
                    <a:pt x="7283" y="7847"/>
                    <a:pt x="7312" y="7795"/>
                  </a:cubicBezTo>
                  <a:cubicBezTo>
                    <a:pt x="7336" y="7742"/>
                    <a:pt x="7341" y="7708"/>
                    <a:pt x="7359" y="7655"/>
                  </a:cubicBezTo>
                  <a:cubicBezTo>
                    <a:pt x="7382" y="7603"/>
                    <a:pt x="7411" y="7579"/>
                    <a:pt x="7411" y="7527"/>
                  </a:cubicBezTo>
                  <a:cubicBezTo>
                    <a:pt x="7411" y="7486"/>
                    <a:pt x="7376" y="7469"/>
                    <a:pt x="7359" y="7434"/>
                  </a:cubicBezTo>
                  <a:close/>
                  <a:moveTo>
                    <a:pt x="7499" y="9221"/>
                  </a:moveTo>
                  <a:lnTo>
                    <a:pt x="7499" y="9221"/>
                  </a:lnTo>
                  <a:lnTo>
                    <a:pt x="7499" y="9221"/>
                  </a:lnTo>
                  <a:cubicBezTo>
                    <a:pt x="7464" y="9243"/>
                    <a:pt x="7446" y="9255"/>
                    <a:pt x="7411" y="9267"/>
                  </a:cubicBezTo>
                  <a:cubicBezTo>
                    <a:pt x="7388" y="9272"/>
                    <a:pt x="7365" y="9261"/>
                    <a:pt x="7347" y="9272"/>
                  </a:cubicBezTo>
                  <a:cubicBezTo>
                    <a:pt x="7318" y="9284"/>
                    <a:pt x="7318" y="9331"/>
                    <a:pt x="7289" y="9331"/>
                  </a:cubicBezTo>
                  <a:cubicBezTo>
                    <a:pt x="7271" y="9331"/>
                    <a:pt x="7266" y="9319"/>
                    <a:pt x="7248" y="9319"/>
                  </a:cubicBezTo>
                  <a:cubicBezTo>
                    <a:pt x="7213" y="9313"/>
                    <a:pt x="7184" y="9325"/>
                    <a:pt x="7149" y="9325"/>
                  </a:cubicBezTo>
                  <a:cubicBezTo>
                    <a:pt x="7091" y="9325"/>
                    <a:pt x="7068" y="9278"/>
                    <a:pt x="7010" y="9278"/>
                  </a:cubicBezTo>
                  <a:cubicBezTo>
                    <a:pt x="6963" y="9278"/>
                    <a:pt x="6957" y="9325"/>
                    <a:pt x="6922" y="9354"/>
                  </a:cubicBezTo>
                  <a:cubicBezTo>
                    <a:pt x="6905" y="9366"/>
                    <a:pt x="6887" y="9354"/>
                    <a:pt x="6864" y="9366"/>
                  </a:cubicBezTo>
                  <a:cubicBezTo>
                    <a:pt x="6811" y="9383"/>
                    <a:pt x="6794" y="9418"/>
                    <a:pt x="6742" y="9435"/>
                  </a:cubicBezTo>
                  <a:cubicBezTo>
                    <a:pt x="6753" y="9465"/>
                    <a:pt x="6759" y="9482"/>
                    <a:pt x="6777" y="9500"/>
                  </a:cubicBezTo>
                  <a:cubicBezTo>
                    <a:pt x="6782" y="9505"/>
                    <a:pt x="6800" y="9505"/>
                    <a:pt x="6800" y="9517"/>
                  </a:cubicBezTo>
                  <a:cubicBezTo>
                    <a:pt x="6800" y="9581"/>
                    <a:pt x="6753" y="9639"/>
                    <a:pt x="6689" y="9639"/>
                  </a:cubicBezTo>
                  <a:cubicBezTo>
                    <a:pt x="6689" y="9651"/>
                    <a:pt x="6689" y="9657"/>
                    <a:pt x="6683" y="9668"/>
                  </a:cubicBezTo>
                  <a:cubicBezTo>
                    <a:pt x="6654" y="9668"/>
                    <a:pt x="6643" y="9628"/>
                    <a:pt x="6614" y="9628"/>
                  </a:cubicBezTo>
                  <a:cubicBezTo>
                    <a:pt x="6550" y="9628"/>
                    <a:pt x="6526" y="9686"/>
                    <a:pt x="6497" y="9744"/>
                  </a:cubicBezTo>
                  <a:cubicBezTo>
                    <a:pt x="6485" y="9761"/>
                    <a:pt x="6491" y="9785"/>
                    <a:pt x="6474" y="9785"/>
                  </a:cubicBezTo>
                  <a:cubicBezTo>
                    <a:pt x="6392" y="9785"/>
                    <a:pt x="6439" y="9645"/>
                    <a:pt x="6369" y="9610"/>
                  </a:cubicBezTo>
                  <a:cubicBezTo>
                    <a:pt x="6305" y="9581"/>
                    <a:pt x="6282" y="9546"/>
                    <a:pt x="6224" y="9511"/>
                  </a:cubicBezTo>
                  <a:cubicBezTo>
                    <a:pt x="6206" y="9500"/>
                    <a:pt x="6206" y="9476"/>
                    <a:pt x="6183" y="9476"/>
                  </a:cubicBezTo>
                  <a:cubicBezTo>
                    <a:pt x="6159" y="9476"/>
                    <a:pt x="6148" y="9494"/>
                    <a:pt x="6119" y="9494"/>
                  </a:cubicBezTo>
                  <a:cubicBezTo>
                    <a:pt x="6066" y="9494"/>
                    <a:pt x="6066" y="9494"/>
                    <a:pt x="6066" y="9494"/>
                  </a:cubicBezTo>
                  <a:cubicBezTo>
                    <a:pt x="6061" y="9494"/>
                    <a:pt x="6055" y="9500"/>
                    <a:pt x="6043" y="9500"/>
                  </a:cubicBezTo>
                  <a:cubicBezTo>
                    <a:pt x="5996" y="9500"/>
                    <a:pt x="5991" y="9435"/>
                    <a:pt x="5944" y="9435"/>
                  </a:cubicBezTo>
                  <a:cubicBezTo>
                    <a:pt x="5868" y="9435"/>
                    <a:pt x="5833" y="9482"/>
                    <a:pt x="5758" y="9482"/>
                  </a:cubicBezTo>
                  <a:cubicBezTo>
                    <a:pt x="5740" y="9482"/>
                    <a:pt x="5735" y="9476"/>
                    <a:pt x="5717" y="9476"/>
                  </a:cubicBezTo>
                  <a:cubicBezTo>
                    <a:pt x="5665" y="9476"/>
                    <a:pt x="5665" y="9476"/>
                    <a:pt x="5665" y="9476"/>
                  </a:cubicBezTo>
                  <a:cubicBezTo>
                    <a:pt x="5630" y="9476"/>
                    <a:pt x="5612" y="9453"/>
                    <a:pt x="5577" y="9453"/>
                  </a:cubicBezTo>
                  <a:cubicBezTo>
                    <a:pt x="5531" y="9453"/>
                    <a:pt x="5513" y="9500"/>
                    <a:pt x="5473" y="9529"/>
                  </a:cubicBezTo>
                  <a:cubicBezTo>
                    <a:pt x="5426" y="9563"/>
                    <a:pt x="5385" y="9563"/>
                    <a:pt x="5350" y="9610"/>
                  </a:cubicBezTo>
                  <a:cubicBezTo>
                    <a:pt x="5333" y="9628"/>
                    <a:pt x="5344" y="9663"/>
                    <a:pt x="5321" y="9668"/>
                  </a:cubicBezTo>
                  <a:cubicBezTo>
                    <a:pt x="1467" y="9680"/>
                    <a:pt x="1467" y="9680"/>
                    <a:pt x="1467" y="9680"/>
                  </a:cubicBezTo>
                  <a:lnTo>
                    <a:pt x="1467" y="9680"/>
                  </a:lnTo>
                  <a:cubicBezTo>
                    <a:pt x="1467" y="8051"/>
                    <a:pt x="1467" y="8051"/>
                    <a:pt x="1467" y="8051"/>
                  </a:cubicBezTo>
                  <a:cubicBezTo>
                    <a:pt x="6" y="8045"/>
                    <a:pt x="6" y="8045"/>
                    <a:pt x="6" y="8045"/>
                  </a:cubicBezTo>
                  <a:lnTo>
                    <a:pt x="6" y="8045"/>
                  </a:lnTo>
                  <a:cubicBezTo>
                    <a:pt x="0" y="3184"/>
                    <a:pt x="0" y="3184"/>
                    <a:pt x="0" y="3184"/>
                  </a:cubicBezTo>
                  <a:lnTo>
                    <a:pt x="0" y="3184"/>
                  </a:lnTo>
                  <a:cubicBezTo>
                    <a:pt x="35" y="3219"/>
                    <a:pt x="70" y="3237"/>
                    <a:pt x="128" y="3254"/>
                  </a:cubicBezTo>
                  <a:cubicBezTo>
                    <a:pt x="233" y="3289"/>
                    <a:pt x="291" y="3307"/>
                    <a:pt x="402" y="3341"/>
                  </a:cubicBezTo>
                  <a:cubicBezTo>
                    <a:pt x="454" y="3353"/>
                    <a:pt x="501" y="3359"/>
                    <a:pt x="530" y="3405"/>
                  </a:cubicBezTo>
                  <a:cubicBezTo>
                    <a:pt x="565" y="3464"/>
                    <a:pt x="536" y="3522"/>
                    <a:pt x="582" y="3568"/>
                  </a:cubicBezTo>
                  <a:cubicBezTo>
                    <a:pt x="617" y="3603"/>
                    <a:pt x="664" y="3580"/>
                    <a:pt x="710" y="3598"/>
                  </a:cubicBezTo>
                  <a:cubicBezTo>
                    <a:pt x="740" y="3603"/>
                    <a:pt x="745" y="3627"/>
                    <a:pt x="769" y="3644"/>
                  </a:cubicBezTo>
                  <a:cubicBezTo>
                    <a:pt x="844" y="3708"/>
                    <a:pt x="792" y="3691"/>
                    <a:pt x="856" y="3691"/>
                  </a:cubicBezTo>
                  <a:cubicBezTo>
                    <a:pt x="920" y="3691"/>
                    <a:pt x="937" y="3761"/>
                    <a:pt x="1002" y="3761"/>
                  </a:cubicBezTo>
                  <a:cubicBezTo>
                    <a:pt x="1054" y="3761"/>
                    <a:pt x="1054" y="3761"/>
                    <a:pt x="1054" y="3761"/>
                  </a:cubicBezTo>
                  <a:cubicBezTo>
                    <a:pt x="1153" y="3761"/>
                    <a:pt x="1194" y="3679"/>
                    <a:pt x="1293" y="3679"/>
                  </a:cubicBezTo>
                  <a:cubicBezTo>
                    <a:pt x="1299" y="3679"/>
                    <a:pt x="1304" y="3691"/>
                    <a:pt x="1310" y="3696"/>
                  </a:cubicBezTo>
                  <a:cubicBezTo>
                    <a:pt x="1310" y="3656"/>
                    <a:pt x="1310" y="3656"/>
                    <a:pt x="1310" y="3656"/>
                  </a:cubicBezTo>
                  <a:cubicBezTo>
                    <a:pt x="1316" y="3656"/>
                    <a:pt x="1316" y="3650"/>
                    <a:pt x="1322" y="3650"/>
                  </a:cubicBezTo>
                  <a:cubicBezTo>
                    <a:pt x="1328" y="3650"/>
                    <a:pt x="1333" y="3656"/>
                    <a:pt x="1345" y="3656"/>
                  </a:cubicBezTo>
                  <a:cubicBezTo>
                    <a:pt x="1345" y="3603"/>
                    <a:pt x="1380" y="3586"/>
                    <a:pt x="1403" y="3539"/>
                  </a:cubicBezTo>
                  <a:cubicBezTo>
                    <a:pt x="1415" y="3551"/>
                    <a:pt x="1415" y="3551"/>
                    <a:pt x="1415" y="3551"/>
                  </a:cubicBezTo>
                  <a:cubicBezTo>
                    <a:pt x="1444" y="3487"/>
                    <a:pt x="1467" y="3446"/>
                    <a:pt x="1456" y="3382"/>
                  </a:cubicBezTo>
                  <a:cubicBezTo>
                    <a:pt x="1479" y="3370"/>
                    <a:pt x="1491" y="3353"/>
                    <a:pt x="1502" y="3330"/>
                  </a:cubicBezTo>
                  <a:cubicBezTo>
                    <a:pt x="1508" y="3318"/>
                    <a:pt x="1508" y="3295"/>
                    <a:pt x="1520" y="3295"/>
                  </a:cubicBezTo>
                  <a:cubicBezTo>
                    <a:pt x="1525" y="3295"/>
                    <a:pt x="1525" y="3307"/>
                    <a:pt x="1531" y="3307"/>
                  </a:cubicBezTo>
                  <a:cubicBezTo>
                    <a:pt x="1531" y="3295"/>
                    <a:pt x="1531" y="3283"/>
                    <a:pt x="1531" y="3266"/>
                  </a:cubicBezTo>
                  <a:cubicBezTo>
                    <a:pt x="1549" y="3266"/>
                    <a:pt x="1560" y="3266"/>
                    <a:pt x="1584" y="3266"/>
                  </a:cubicBezTo>
                  <a:cubicBezTo>
                    <a:pt x="1572" y="3260"/>
                    <a:pt x="1566" y="3254"/>
                    <a:pt x="1566" y="3237"/>
                  </a:cubicBezTo>
                  <a:cubicBezTo>
                    <a:pt x="1566" y="3225"/>
                    <a:pt x="1572" y="3213"/>
                    <a:pt x="1584" y="3213"/>
                  </a:cubicBezTo>
                  <a:cubicBezTo>
                    <a:pt x="1590" y="3213"/>
                    <a:pt x="1590" y="3219"/>
                    <a:pt x="1595" y="3219"/>
                  </a:cubicBezTo>
                  <a:cubicBezTo>
                    <a:pt x="1595" y="3184"/>
                    <a:pt x="1595" y="3184"/>
                    <a:pt x="1595" y="3184"/>
                  </a:cubicBezTo>
                  <a:cubicBezTo>
                    <a:pt x="1595" y="3074"/>
                    <a:pt x="1665" y="3021"/>
                    <a:pt x="1665" y="2916"/>
                  </a:cubicBezTo>
                  <a:cubicBezTo>
                    <a:pt x="1665" y="2899"/>
                    <a:pt x="1654" y="2887"/>
                    <a:pt x="1654" y="2870"/>
                  </a:cubicBezTo>
                  <a:cubicBezTo>
                    <a:pt x="1654" y="2841"/>
                    <a:pt x="1665" y="2829"/>
                    <a:pt x="1665" y="2800"/>
                  </a:cubicBezTo>
                  <a:cubicBezTo>
                    <a:pt x="1665" y="2730"/>
                    <a:pt x="1688" y="2689"/>
                    <a:pt x="1712" y="2620"/>
                  </a:cubicBezTo>
                  <a:cubicBezTo>
                    <a:pt x="1723" y="2585"/>
                    <a:pt x="1718" y="2544"/>
                    <a:pt x="1753" y="2521"/>
                  </a:cubicBezTo>
                  <a:cubicBezTo>
                    <a:pt x="1805" y="2521"/>
                    <a:pt x="1753" y="2526"/>
                    <a:pt x="1753" y="2497"/>
                  </a:cubicBezTo>
                  <a:cubicBezTo>
                    <a:pt x="1753" y="2486"/>
                    <a:pt x="1764" y="2480"/>
                    <a:pt x="1770" y="2474"/>
                  </a:cubicBezTo>
                  <a:cubicBezTo>
                    <a:pt x="1788" y="2451"/>
                    <a:pt x="1782" y="2433"/>
                    <a:pt x="1788" y="2410"/>
                  </a:cubicBezTo>
                  <a:cubicBezTo>
                    <a:pt x="1729" y="2317"/>
                    <a:pt x="1712" y="2253"/>
                    <a:pt x="1712" y="2142"/>
                  </a:cubicBezTo>
                  <a:cubicBezTo>
                    <a:pt x="1712" y="2090"/>
                    <a:pt x="1753" y="2061"/>
                    <a:pt x="1753" y="2008"/>
                  </a:cubicBezTo>
                  <a:cubicBezTo>
                    <a:pt x="1753" y="1956"/>
                    <a:pt x="1753" y="1956"/>
                    <a:pt x="1753" y="1956"/>
                  </a:cubicBezTo>
                  <a:cubicBezTo>
                    <a:pt x="1753" y="1909"/>
                    <a:pt x="1683" y="1909"/>
                    <a:pt x="1683" y="1863"/>
                  </a:cubicBezTo>
                  <a:cubicBezTo>
                    <a:pt x="1683" y="1834"/>
                    <a:pt x="1700" y="1822"/>
                    <a:pt x="1700" y="1793"/>
                  </a:cubicBezTo>
                  <a:cubicBezTo>
                    <a:pt x="1706" y="1752"/>
                    <a:pt x="1706" y="1723"/>
                    <a:pt x="1729" y="1688"/>
                  </a:cubicBezTo>
                  <a:cubicBezTo>
                    <a:pt x="1753" y="1659"/>
                    <a:pt x="1735" y="1624"/>
                    <a:pt x="1758" y="1595"/>
                  </a:cubicBezTo>
                  <a:cubicBezTo>
                    <a:pt x="1776" y="1601"/>
                    <a:pt x="1776" y="1618"/>
                    <a:pt x="1793" y="1636"/>
                  </a:cubicBezTo>
                  <a:cubicBezTo>
                    <a:pt x="1799" y="1642"/>
                    <a:pt x="1799" y="1642"/>
                    <a:pt x="1799" y="1642"/>
                  </a:cubicBezTo>
                  <a:cubicBezTo>
                    <a:pt x="1799" y="1612"/>
                    <a:pt x="1817" y="1601"/>
                    <a:pt x="1828" y="1577"/>
                  </a:cubicBezTo>
                  <a:cubicBezTo>
                    <a:pt x="1793" y="1566"/>
                    <a:pt x="1788" y="1525"/>
                    <a:pt x="1776" y="1496"/>
                  </a:cubicBezTo>
                  <a:cubicBezTo>
                    <a:pt x="1758" y="1455"/>
                    <a:pt x="1747" y="1438"/>
                    <a:pt x="1747" y="1397"/>
                  </a:cubicBezTo>
                  <a:cubicBezTo>
                    <a:pt x="1747" y="1362"/>
                    <a:pt x="1782" y="1362"/>
                    <a:pt x="1811" y="1339"/>
                  </a:cubicBezTo>
                  <a:cubicBezTo>
                    <a:pt x="1834" y="1321"/>
                    <a:pt x="1834" y="1292"/>
                    <a:pt x="1851" y="1263"/>
                  </a:cubicBezTo>
                  <a:cubicBezTo>
                    <a:pt x="1910" y="1310"/>
                    <a:pt x="1933" y="1414"/>
                    <a:pt x="1904" y="1275"/>
                  </a:cubicBezTo>
                  <a:cubicBezTo>
                    <a:pt x="1985" y="1281"/>
                    <a:pt x="1904" y="1257"/>
                    <a:pt x="1875" y="1240"/>
                  </a:cubicBezTo>
                  <a:cubicBezTo>
                    <a:pt x="2020" y="1164"/>
                    <a:pt x="1793" y="1240"/>
                    <a:pt x="1793" y="1094"/>
                  </a:cubicBezTo>
                  <a:cubicBezTo>
                    <a:pt x="1793" y="1065"/>
                    <a:pt x="1793" y="1048"/>
                    <a:pt x="1817" y="1036"/>
                  </a:cubicBezTo>
                  <a:cubicBezTo>
                    <a:pt x="1834" y="1036"/>
                    <a:pt x="1834" y="1036"/>
                    <a:pt x="1834" y="1036"/>
                  </a:cubicBezTo>
                  <a:cubicBezTo>
                    <a:pt x="1828" y="1025"/>
                    <a:pt x="1828" y="1019"/>
                    <a:pt x="1828" y="1007"/>
                  </a:cubicBezTo>
                  <a:cubicBezTo>
                    <a:pt x="1828" y="972"/>
                    <a:pt x="1851" y="960"/>
                    <a:pt x="1881" y="937"/>
                  </a:cubicBezTo>
                  <a:cubicBezTo>
                    <a:pt x="1892" y="960"/>
                    <a:pt x="1904" y="978"/>
                    <a:pt x="1910" y="1007"/>
                  </a:cubicBezTo>
                  <a:cubicBezTo>
                    <a:pt x="1910" y="1013"/>
                    <a:pt x="1916" y="1025"/>
                    <a:pt x="1916" y="1007"/>
                  </a:cubicBezTo>
                  <a:cubicBezTo>
                    <a:pt x="1916" y="990"/>
                    <a:pt x="1910" y="978"/>
                    <a:pt x="1910" y="960"/>
                  </a:cubicBezTo>
                  <a:cubicBezTo>
                    <a:pt x="1910" y="949"/>
                    <a:pt x="1910" y="949"/>
                    <a:pt x="1910" y="949"/>
                  </a:cubicBezTo>
                  <a:cubicBezTo>
                    <a:pt x="1956" y="949"/>
                    <a:pt x="1956" y="949"/>
                    <a:pt x="1956" y="949"/>
                  </a:cubicBezTo>
                  <a:cubicBezTo>
                    <a:pt x="1956" y="937"/>
                    <a:pt x="1956" y="937"/>
                    <a:pt x="1956" y="925"/>
                  </a:cubicBezTo>
                  <a:cubicBezTo>
                    <a:pt x="1956" y="902"/>
                    <a:pt x="1910" y="908"/>
                    <a:pt x="1910" y="879"/>
                  </a:cubicBezTo>
                  <a:cubicBezTo>
                    <a:pt x="1910" y="832"/>
                    <a:pt x="1945" y="815"/>
                    <a:pt x="1974" y="780"/>
                  </a:cubicBezTo>
                  <a:cubicBezTo>
                    <a:pt x="1968" y="774"/>
                    <a:pt x="1962" y="762"/>
                    <a:pt x="1962" y="751"/>
                  </a:cubicBezTo>
                  <a:cubicBezTo>
                    <a:pt x="1962" y="687"/>
                    <a:pt x="2003" y="658"/>
                    <a:pt x="2003" y="594"/>
                  </a:cubicBezTo>
                  <a:cubicBezTo>
                    <a:pt x="2003" y="530"/>
                    <a:pt x="2003" y="530"/>
                    <a:pt x="2003" y="530"/>
                  </a:cubicBezTo>
                  <a:cubicBezTo>
                    <a:pt x="2003" y="501"/>
                    <a:pt x="2009" y="483"/>
                    <a:pt x="2009" y="448"/>
                  </a:cubicBezTo>
                  <a:cubicBezTo>
                    <a:pt x="2009" y="431"/>
                    <a:pt x="2009" y="419"/>
                    <a:pt x="2009" y="402"/>
                  </a:cubicBezTo>
                  <a:cubicBezTo>
                    <a:pt x="2020" y="402"/>
                    <a:pt x="2032" y="402"/>
                    <a:pt x="2044" y="402"/>
                  </a:cubicBezTo>
                  <a:cubicBezTo>
                    <a:pt x="2084" y="402"/>
                    <a:pt x="2114" y="373"/>
                    <a:pt x="2131" y="338"/>
                  </a:cubicBezTo>
                  <a:cubicBezTo>
                    <a:pt x="2137" y="320"/>
                    <a:pt x="2131" y="285"/>
                    <a:pt x="2154" y="285"/>
                  </a:cubicBezTo>
                  <a:cubicBezTo>
                    <a:pt x="2172" y="285"/>
                    <a:pt x="2177" y="291"/>
                    <a:pt x="2195" y="285"/>
                  </a:cubicBezTo>
                  <a:cubicBezTo>
                    <a:pt x="2195" y="291"/>
                    <a:pt x="2201" y="297"/>
                    <a:pt x="2201" y="303"/>
                  </a:cubicBezTo>
                  <a:cubicBezTo>
                    <a:pt x="2201" y="338"/>
                    <a:pt x="2177" y="361"/>
                    <a:pt x="2172" y="396"/>
                  </a:cubicBezTo>
                  <a:cubicBezTo>
                    <a:pt x="2177" y="396"/>
                    <a:pt x="2177" y="396"/>
                    <a:pt x="2183" y="396"/>
                  </a:cubicBezTo>
                  <a:cubicBezTo>
                    <a:pt x="2207" y="396"/>
                    <a:pt x="2218" y="390"/>
                    <a:pt x="2236" y="390"/>
                  </a:cubicBezTo>
                  <a:cubicBezTo>
                    <a:pt x="2247" y="390"/>
                    <a:pt x="2247" y="407"/>
                    <a:pt x="2259" y="413"/>
                  </a:cubicBezTo>
                  <a:cubicBezTo>
                    <a:pt x="2282" y="413"/>
                    <a:pt x="2311" y="413"/>
                    <a:pt x="2311" y="436"/>
                  </a:cubicBezTo>
                  <a:cubicBezTo>
                    <a:pt x="2311" y="460"/>
                    <a:pt x="2300" y="471"/>
                    <a:pt x="2300" y="495"/>
                  </a:cubicBezTo>
                  <a:cubicBezTo>
                    <a:pt x="2300" y="530"/>
                    <a:pt x="2323" y="541"/>
                    <a:pt x="2335" y="576"/>
                  </a:cubicBezTo>
                  <a:cubicBezTo>
                    <a:pt x="2358" y="640"/>
                    <a:pt x="2358" y="687"/>
                    <a:pt x="2358" y="757"/>
                  </a:cubicBezTo>
                  <a:cubicBezTo>
                    <a:pt x="2358" y="780"/>
                    <a:pt x="2346" y="792"/>
                    <a:pt x="2346" y="821"/>
                  </a:cubicBezTo>
                  <a:cubicBezTo>
                    <a:pt x="2346" y="856"/>
                    <a:pt x="2375" y="891"/>
                    <a:pt x="2410" y="891"/>
                  </a:cubicBezTo>
                  <a:cubicBezTo>
                    <a:pt x="2434" y="891"/>
                    <a:pt x="2445" y="873"/>
                    <a:pt x="2469" y="873"/>
                  </a:cubicBezTo>
                  <a:cubicBezTo>
                    <a:pt x="2486" y="873"/>
                    <a:pt x="2492" y="896"/>
                    <a:pt x="2492" y="920"/>
                  </a:cubicBezTo>
                  <a:cubicBezTo>
                    <a:pt x="2492" y="955"/>
                    <a:pt x="2451" y="972"/>
                    <a:pt x="2451" y="1013"/>
                  </a:cubicBezTo>
                  <a:cubicBezTo>
                    <a:pt x="2451" y="1042"/>
                    <a:pt x="2451" y="1071"/>
                    <a:pt x="2474" y="1088"/>
                  </a:cubicBezTo>
                  <a:cubicBezTo>
                    <a:pt x="2498" y="1100"/>
                    <a:pt x="2521" y="1088"/>
                    <a:pt x="2538" y="1112"/>
                  </a:cubicBezTo>
                  <a:cubicBezTo>
                    <a:pt x="2550" y="1135"/>
                    <a:pt x="2538" y="1158"/>
                    <a:pt x="2556" y="1176"/>
                  </a:cubicBezTo>
                  <a:cubicBezTo>
                    <a:pt x="2579" y="1199"/>
                    <a:pt x="2620" y="1188"/>
                    <a:pt x="2620" y="1217"/>
                  </a:cubicBezTo>
                  <a:cubicBezTo>
                    <a:pt x="2620" y="1263"/>
                    <a:pt x="2579" y="1286"/>
                    <a:pt x="2579" y="1333"/>
                  </a:cubicBezTo>
                  <a:cubicBezTo>
                    <a:pt x="2579" y="1345"/>
                    <a:pt x="2585" y="1356"/>
                    <a:pt x="2591" y="1356"/>
                  </a:cubicBezTo>
                  <a:cubicBezTo>
                    <a:pt x="2608" y="1356"/>
                    <a:pt x="2620" y="1351"/>
                    <a:pt x="2632" y="1333"/>
                  </a:cubicBezTo>
                  <a:cubicBezTo>
                    <a:pt x="2655" y="1339"/>
                    <a:pt x="2655" y="1339"/>
                    <a:pt x="2655" y="1339"/>
                  </a:cubicBezTo>
                  <a:cubicBezTo>
                    <a:pt x="2655" y="1374"/>
                    <a:pt x="2649" y="1391"/>
                    <a:pt x="2649" y="1432"/>
                  </a:cubicBezTo>
                  <a:cubicBezTo>
                    <a:pt x="2649" y="1519"/>
                    <a:pt x="2701" y="1560"/>
                    <a:pt x="2701" y="1653"/>
                  </a:cubicBezTo>
                  <a:cubicBezTo>
                    <a:pt x="2701" y="1700"/>
                    <a:pt x="2661" y="1717"/>
                    <a:pt x="2661" y="1758"/>
                  </a:cubicBezTo>
                  <a:cubicBezTo>
                    <a:pt x="2661" y="1805"/>
                    <a:pt x="2690" y="1822"/>
                    <a:pt x="2713" y="1857"/>
                  </a:cubicBezTo>
                  <a:cubicBezTo>
                    <a:pt x="2736" y="1915"/>
                    <a:pt x="2725" y="1962"/>
                    <a:pt x="2748" y="2026"/>
                  </a:cubicBezTo>
                  <a:cubicBezTo>
                    <a:pt x="2777" y="2090"/>
                    <a:pt x="2818" y="2113"/>
                    <a:pt x="2864" y="2166"/>
                  </a:cubicBezTo>
                  <a:cubicBezTo>
                    <a:pt x="2923" y="2119"/>
                    <a:pt x="2940" y="2043"/>
                    <a:pt x="3010" y="2043"/>
                  </a:cubicBezTo>
                  <a:cubicBezTo>
                    <a:pt x="3027" y="2043"/>
                    <a:pt x="3033" y="2055"/>
                    <a:pt x="3051" y="2055"/>
                  </a:cubicBezTo>
                  <a:cubicBezTo>
                    <a:pt x="3092" y="2055"/>
                    <a:pt x="3097" y="2008"/>
                    <a:pt x="3132" y="1997"/>
                  </a:cubicBezTo>
                  <a:cubicBezTo>
                    <a:pt x="3144" y="2020"/>
                    <a:pt x="3173" y="2020"/>
                    <a:pt x="3173" y="2043"/>
                  </a:cubicBezTo>
                  <a:cubicBezTo>
                    <a:pt x="3173" y="2049"/>
                    <a:pt x="3167" y="2049"/>
                    <a:pt x="3167" y="2055"/>
                  </a:cubicBezTo>
                  <a:cubicBezTo>
                    <a:pt x="3167" y="2066"/>
                    <a:pt x="3185" y="2066"/>
                    <a:pt x="3191" y="2078"/>
                  </a:cubicBezTo>
                  <a:cubicBezTo>
                    <a:pt x="3214" y="2119"/>
                    <a:pt x="3202" y="2166"/>
                    <a:pt x="3243" y="2189"/>
                  </a:cubicBezTo>
                  <a:cubicBezTo>
                    <a:pt x="3284" y="2206"/>
                    <a:pt x="3330" y="2189"/>
                    <a:pt x="3348" y="2224"/>
                  </a:cubicBezTo>
                  <a:cubicBezTo>
                    <a:pt x="3354" y="2247"/>
                    <a:pt x="3348" y="2264"/>
                    <a:pt x="3365" y="2282"/>
                  </a:cubicBezTo>
                  <a:cubicBezTo>
                    <a:pt x="3400" y="2317"/>
                    <a:pt x="3441" y="2311"/>
                    <a:pt x="3476" y="2340"/>
                  </a:cubicBezTo>
                  <a:cubicBezTo>
                    <a:pt x="3499" y="2358"/>
                    <a:pt x="3534" y="2358"/>
                    <a:pt x="3534" y="2387"/>
                  </a:cubicBezTo>
                  <a:cubicBezTo>
                    <a:pt x="3534" y="2422"/>
                    <a:pt x="3499" y="2433"/>
                    <a:pt x="3499" y="2474"/>
                  </a:cubicBezTo>
                  <a:cubicBezTo>
                    <a:pt x="3499" y="2503"/>
                    <a:pt x="3511" y="2526"/>
                    <a:pt x="3534" y="2550"/>
                  </a:cubicBezTo>
                  <a:cubicBezTo>
                    <a:pt x="3511" y="2573"/>
                    <a:pt x="3493" y="2596"/>
                    <a:pt x="3493" y="2625"/>
                  </a:cubicBezTo>
                  <a:cubicBezTo>
                    <a:pt x="3493" y="2695"/>
                    <a:pt x="3563" y="2718"/>
                    <a:pt x="3563" y="2788"/>
                  </a:cubicBezTo>
                  <a:cubicBezTo>
                    <a:pt x="3563" y="2806"/>
                    <a:pt x="3557" y="2818"/>
                    <a:pt x="3557" y="2835"/>
                  </a:cubicBezTo>
                  <a:cubicBezTo>
                    <a:pt x="3557" y="2870"/>
                    <a:pt x="3610" y="2876"/>
                    <a:pt x="3610" y="2911"/>
                  </a:cubicBezTo>
                  <a:cubicBezTo>
                    <a:pt x="3610" y="2940"/>
                    <a:pt x="3592" y="2957"/>
                    <a:pt x="3592" y="2992"/>
                  </a:cubicBezTo>
                  <a:cubicBezTo>
                    <a:pt x="3592" y="3004"/>
                    <a:pt x="3598" y="3010"/>
                    <a:pt x="3598" y="3027"/>
                  </a:cubicBezTo>
                  <a:cubicBezTo>
                    <a:pt x="3598" y="3050"/>
                    <a:pt x="3569" y="3056"/>
                    <a:pt x="3569" y="3085"/>
                  </a:cubicBezTo>
                  <a:cubicBezTo>
                    <a:pt x="3569" y="3138"/>
                    <a:pt x="3621" y="3155"/>
                    <a:pt x="3650" y="3196"/>
                  </a:cubicBezTo>
                  <a:cubicBezTo>
                    <a:pt x="3703" y="3272"/>
                    <a:pt x="3726" y="3324"/>
                    <a:pt x="3802" y="3376"/>
                  </a:cubicBezTo>
                  <a:cubicBezTo>
                    <a:pt x="3819" y="3370"/>
                    <a:pt x="3819" y="3370"/>
                    <a:pt x="3819" y="3370"/>
                  </a:cubicBezTo>
                  <a:cubicBezTo>
                    <a:pt x="3819" y="3382"/>
                    <a:pt x="3813" y="3394"/>
                    <a:pt x="3813" y="3405"/>
                  </a:cubicBezTo>
                  <a:cubicBezTo>
                    <a:pt x="3813" y="3429"/>
                    <a:pt x="3831" y="3440"/>
                    <a:pt x="3837" y="3464"/>
                  </a:cubicBezTo>
                  <a:cubicBezTo>
                    <a:pt x="3866" y="3539"/>
                    <a:pt x="3877" y="3586"/>
                    <a:pt x="3895" y="3673"/>
                  </a:cubicBezTo>
                  <a:cubicBezTo>
                    <a:pt x="3901" y="3685"/>
                    <a:pt x="3907" y="3691"/>
                    <a:pt x="3907" y="3702"/>
                  </a:cubicBezTo>
                  <a:cubicBezTo>
                    <a:pt x="3907" y="3766"/>
                    <a:pt x="3907" y="3807"/>
                    <a:pt x="3907" y="3871"/>
                  </a:cubicBezTo>
                  <a:cubicBezTo>
                    <a:pt x="3860" y="3982"/>
                    <a:pt x="3860" y="3982"/>
                    <a:pt x="3860" y="3982"/>
                  </a:cubicBezTo>
                  <a:cubicBezTo>
                    <a:pt x="3866" y="4034"/>
                    <a:pt x="3877" y="4069"/>
                    <a:pt x="3912" y="4104"/>
                  </a:cubicBezTo>
                  <a:cubicBezTo>
                    <a:pt x="3947" y="4133"/>
                    <a:pt x="3959" y="4151"/>
                    <a:pt x="3988" y="4180"/>
                  </a:cubicBezTo>
                  <a:cubicBezTo>
                    <a:pt x="4000" y="4185"/>
                    <a:pt x="4011" y="4191"/>
                    <a:pt x="4011" y="4203"/>
                  </a:cubicBezTo>
                  <a:cubicBezTo>
                    <a:pt x="4011" y="4244"/>
                    <a:pt x="3994" y="4267"/>
                    <a:pt x="3994" y="4308"/>
                  </a:cubicBezTo>
                  <a:cubicBezTo>
                    <a:pt x="3994" y="4348"/>
                    <a:pt x="4011" y="4372"/>
                    <a:pt x="4035" y="4407"/>
                  </a:cubicBezTo>
                  <a:cubicBezTo>
                    <a:pt x="4104" y="4465"/>
                    <a:pt x="4157" y="4488"/>
                    <a:pt x="4238" y="4529"/>
                  </a:cubicBezTo>
                  <a:cubicBezTo>
                    <a:pt x="4279" y="4546"/>
                    <a:pt x="4285" y="4581"/>
                    <a:pt x="4326" y="4599"/>
                  </a:cubicBezTo>
                  <a:cubicBezTo>
                    <a:pt x="4332" y="4564"/>
                    <a:pt x="4343" y="4546"/>
                    <a:pt x="4372" y="4529"/>
                  </a:cubicBezTo>
                  <a:cubicBezTo>
                    <a:pt x="4372" y="4541"/>
                    <a:pt x="4372" y="4541"/>
                    <a:pt x="4372" y="4541"/>
                  </a:cubicBezTo>
                  <a:cubicBezTo>
                    <a:pt x="4361" y="4558"/>
                    <a:pt x="4361" y="4558"/>
                    <a:pt x="4361" y="4558"/>
                  </a:cubicBezTo>
                  <a:cubicBezTo>
                    <a:pt x="4378" y="4611"/>
                    <a:pt x="4430" y="4634"/>
                    <a:pt x="4489" y="4634"/>
                  </a:cubicBezTo>
                  <a:cubicBezTo>
                    <a:pt x="4518" y="4634"/>
                    <a:pt x="4535" y="4622"/>
                    <a:pt x="4570" y="4616"/>
                  </a:cubicBezTo>
                  <a:cubicBezTo>
                    <a:pt x="4588" y="4651"/>
                    <a:pt x="4611" y="4663"/>
                    <a:pt x="4611" y="4704"/>
                  </a:cubicBezTo>
                  <a:cubicBezTo>
                    <a:pt x="4611" y="4715"/>
                    <a:pt x="4605" y="4721"/>
                    <a:pt x="4605" y="4739"/>
                  </a:cubicBezTo>
                  <a:cubicBezTo>
                    <a:pt x="4605" y="4797"/>
                    <a:pt x="4658" y="4814"/>
                    <a:pt x="4698" y="4855"/>
                  </a:cubicBezTo>
                  <a:cubicBezTo>
                    <a:pt x="4710" y="4826"/>
                    <a:pt x="4710" y="4808"/>
                    <a:pt x="4727" y="4779"/>
                  </a:cubicBezTo>
                  <a:cubicBezTo>
                    <a:pt x="4751" y="4785"/>
                    <a:pt x="4751" y="4785"/>
                    <a:pt x="4751" y="4785"/>
                  </a:cubicBezTo>
                  <a:cubicBezTo>
                    <a:pt x="4751" y="4837"/>
                    <a:pt x="4774" y="4902"/>
                    <a:pt x="4826" y="4902"/>
                  </a:cubicBezTo>
                  <a:cubicBezTo>
                    <a:pt x="4844" y="4902"/>
                    <a:pt x="4844" y="4867"/>
                    <a:pt x="4861" y="4867"/>
                  </a:cubicBezTo>
                  <a:cubicBezTo>
                    <a:pt x="4896" y="4867"/>
                    <a:pt x="4902" y="4902"/>
                    <a:pt x="4925" y="4925"/>
                  </a:cubicBezTo>
                  <a:cubicBezTo>
                    <a:pt x="4972" y="4960"/>
                    <a:pt x="4989" y="4995"/>
                    <a:pt x="5048" y="5012"/>
                  </a:cubicBezTo>
                  <a:cubicBezTo>
                    <a:pt x="5048" y="4995"/>
                    <a:pt x="5059" y="4983"/>
                    <a:pt x="5071" y="4977"/>
                  </a:cubicBezTo>
                  <a:cubicBezTo>
                    <a:pt x="5082" y="5000"/>
                    <a:pt x="5082" y="5018"/>
                    <a:pt x="5100" y="5030"/>
                  </a:cubicBezTo>
                  <a:cubicBezTo>
                    <a:pt x="5118" y="5041"/>
                    <a:pt x="5135" y="5035"/>
                    <a:pt x="5147" y="5053"/>
                  </a:cubicBezTo>
                  <a:cubicBezTo>
                    <a:pt x="5152" y="5059"/>
                    <a:pt x="5147" y="5076"/>
                    <a:pt x="5158" y="5082"/>
                  </a:cubicBezTo>
                  <a:cubicBezTo>
                    <a:pt x="5187" y="5100"/>
                    <a:pt x="5222" y="5100"/>
                    <a:pt x="5222" y="5129"/>
                  </a:cubicBezTo>
                  <a:cubicBezTo>
                    <a:pt x="5222" y="5146"/>
                    <a:pt x="5205" y="5163"/>
                    <a:pt x="5181" y="5163"/>
                  </a:cubicBezTo>
                  <a:cubicBezTo>
                    <a:pt x="5170" y="5163"/>
                    <a:pt x="5164" y="5152"/>
                    <a:pt x="5152" y="5146"/>
                  </a:cubicBezTo>
                  <a:cubicBezTo>
                    <a:pt x="5152" y="5152"/>
                    <a:pt x="5147" y="5158"/>
                    <a:pt x="5147" y="5158"/>
                  </a:cubicBezTo>
                  <a:cubicBezTo>
                    <a:pt x="5147" y="5169"/>
                    <a:pt x="5158" y="5169"/>
                    <a:pt x="5158" y="5181"/>
                  </a:cubicBezTo>
                  <a:cubicBezTo>
                    <a:pt x="5158" y="5193"/>
                    <a:pt x="5141" y="5198"/>
                    <a:pt x="5141" y="5210"/>
                  </a:cubicBezTo>
                  <a:cubicBezTo>
                    <a:pt x="5141" y="5233"/>
                    <a:pt x="5158" y="5245"/>
                    <a:pt x="5170" y="5268"/>
                  </a:cubicBezTo>
                  <a:cubicBezTo>
                    <a:pt x="5222" y="5321"/>
                    <a:pt x="5234" y="5402"/>
                    <a:pt x="5310" y="5391"/>
                  </a:cubicBezTo>
                  <a:cubicBezTo>
                    <a:pt x="5310" y="5408"/>
                    <a:pt x="5310" y="5414"/>
                    <a:pt x="5310" y="5431"/>
                  </a:cubicBezTo>
                  <a:cubicBezTo>
                    <a:pt x="5321" y="5437"/>
                    <a:pt x="5321" y="5437"/>
                    <a:pt x="5321" y="5437"/>
                  </a:cubicBezTo>
                  <a:cubicBezTo>
                    <a:pt x="5327" y="5431"/>
                    <a:pt x="5327" y="5431"/>
                    <a:pt x="5333" y="5431"/>
                  </a:cubicBezTo>
                  <a:cubicBezTo>
                    <a:pt x="5350" y="5431"/>
                    <a:pt x="5350" y="5449"/>
                    <a:pt x="5362" y="5466"/>
                  </a:cubicBezTo>
                  <a:cubicBezTo>
                    <a:pt x="5374" y="5484"/>
                    <a:pt x="5403" y="5484"/>
                    <a:pt x="5403" y="5501"/>
                  </a:cubicBezTo>
                  <a:cubicBezTo>
                    <a:pt x="5403" y="5524"/>
                    <a:pt x="5385" y="5530"/>
                    <a:pt x="5385" y="5548"/>
                  </a:cubicBezTo>
                  <a:cubicBezTo>
                    <a:pt x="5385" y="5559"/>
                    <a:pt x="5391" y="5565"/>
                    <a:pt x="5391" y="5571"/>
                  </a:cubicBezTo>
                  <a:cubicBezTo>
                    <a:pt x="5397" y="5571"/>
                    <a:pt x="5403" y="5565"/>
                    <a:pt x="5414" y="5565"/>
                  </a:cubicBezTo>
                  <a:cubicBezTo>
                    <a:pt x="5432" y="5565"/>
                    <a:pt x="5432" y="5594"/>
                    <a:pt x="5432" y="5618"/>
                  </a:cubicBezTo>
                  <a:cubicBezTo>
                    <a:pt x="5438" y="5658"/>
                    <a:pt x="5432" y="5717"/>
                    <a:pt x="5473" y="5717"/>
                  </a:cubicBezTo>
                  <a:cubicBezTo>
                    <a:pt x="5478" y="5717"/>
                    <a:pt x="5484" y="5717"/>
                    <a:pt x="5490" y="5711"/>
                  </a:cubicBezTo>
                  <a:cubicBezTo>
                    <a:pt x="5496" y="5728"/>
                    <a:pt x="5519" y="5734"/>
                    <a:pt x="5519" y="5757"/>
                  </a:cubicBezTo>
                  <a:cubicBezTo>
                    <a:pt x="5519" y="5781"/>
                    <a:pt x="5507" y="5792"/>
                    <a:pt x="5507" y="5815"/>
                  </a:cubicBezTo>
                  <a:cubicBezTo>
                    <a:pt x="5507" y="5926"/>
                    <a:pt x="5595" y="5973"/>
                    <a:pt x="5595" y="6089"/>
                  </a:cubicBezTo>
                  <a:cubicBezTo>
                    <a:pt x="5595" y="6101"/>
                    <a:pt x="5583" y="6107"/>
                    <a:pt x="5583" y="6118"/>
                  </a:cubicBezTo>
                  <a:cubicBezTo>
                    <a:pt x="5583" y="6136"/>
                    <a:pt x="5601" y="6136"/>
                    <a:pt x="5607" y="6141"/>
                  </a:cubicBezTo>
                  <a:cubicBezTo>
                    <a:pt x="5624" y="6159"/>
                    <a:pt x="5624" y="6188"/>
                    <a:pt x="5647" y="6188"/>
                  </a:cubicBezTo>
                  <a:cubicBezTo>
                    <a:pt x="5659" y="6188"/>
                    <a:pt x="5659" y="6171"/>
                    <a:pt x="5670" y="6171"/>
                  </a:cubicBezTo>
                  <a:cubicBezTo>
                    <a:pt x="5781" y="6171"/>
                    <a:pt x="5822" y="6380"/>
                    <a:pt x="5764" y="6141"/>
                  </a:cubicBezTo>
                  <a:cubicBezTo>
                    <a:pt x="5775" y="6124"/>
                    <a:pt x="5775" y="6124"/>
                    <a:pt x="5775" y="6124"/>
                  </a:cubicBezTo>
                  <a:cubicBezTo>
                    <a:pt x="5770" y="6112"/>
                    <a:pt x="5764" y="6107"/>
                    <a:pt x="5764" y="6095"/>
                  </a:cubicBezTo>
                  <a:cubicBezTo>
                    <a:pt x="5764" y="6066"/>
                    <a:pt x="5770" y="6037"/>
                    <a:pt x="5793" y="6037"/>
                  </a:cubicBezTo>
                  <a:cubicBezTo>
                    <a:pt x="5833" y="6037"/>
                    <a:pt x="5822" y="6083"/>
                    <a:pt x="5851" y="6112"/>
                  </a:cubicBezTo>
                  <a:cubicBezTo>
                    <a:pt x="5892" y="6159"/>
                    <a:pt x="5927" y="6182"/>
                    <a:pt x="5973" y="6229"/>
                  </a:cubicBezTo>
                  <a:cubicBezTo>
                    <a:pt x="6008" y="6258"/>
                    <a:pt x="6026" y="6281"/>
                    <a:pt x="6072" y="6287"/>
                  </a:cubicBezTo>
                  <a:cubicBezTo>
                    <a:pt x="6072" y="6223"/>
                    <a:pt x="6072" y="6223"/>
                    <a:pt x="6072" y="6223"/>
                  </a:cubicBezTo>
                  <a:cubicBezTo>
                    <a:pt x="6072" y="6194"/>
                    <a:pt x="6055" y="6176"/>
                    <a:pt x="6055" y="6147"/>
                  </a:cubicBezTo>
                  <a:cubicBezTo>
                    <a:pt x="6055" y="6130"/>
                    <a:pt x="6055" y="6130"/>
                    <a:pt x="6055" y="6130"/>
                  </a:cubicBezTo>
                  <a:cubicBezTo>
                    <a:pt x="6061" y="6130"/>
                    <a:pt x="6061" y="6124"/>
                    <a:pt x="6066" y="6124"/>
                  </a:cubicBezTo>
                  <a:cubicBezTo>
                    <a:pt x="6090" y="6124"/>
                    <a:pt x="6084" y="6165"/>
                    <a:pt x="6101" y="6182"/>
                  </a:cubicBezTo>
                  <a:cubicBezTo>
                    <a:pt x="6130" y="6217"/>
                    <a:pt x="6125" y="6246"/>
                    <a:pt x="6142" y="6281"/>
                  </a:cubicBezTo>
                  <a:cubicBezTo>
                    <a:pt x="6154" y="6310"/>
                    <a:pt x="6177" y="6328"/>
                    <a:pt x="6177" y="6357"/>
                  </a:cubicBezTo>
                  <a:cubicBezTo>
                    <a:pt x="6177" y="6380"/>
                    <a:pt x="6154" y="6392"/>
                    <a:pt x="6154" y="6415"/>
                  </a:cubicBezTo>
                  <a:cubicBezTo>
                    <a:pt x="6154" y="6438"/>
                    <a:pt x="6171" y="6456"/>
                    <a:pt x="6177" y="6479"/>
                  </a:cubicBezTo>
                  <a:cubicBezTo>
                    <a:pt x="6189" y="6561"/>
                    <a:pt x="6194" y="6601"/>
                    <a:pt x="6194" y="6683"/>
                  </a:cubicBezTo>
                  <a:cubicBezTo>
                    <a:pt x="6194" y="6706"/>
                    <a:pt x="6194" y="6706"/>
                    <a:pt x="6194" y="6706"/>
                  </a:cubicBezTo>
                  <a:cubicBezTo>
                    <a:pt x="6189" y="6706"/>
                    <a:pt x="6189" y="6706"/>
                    <a:pt x="6183" y="6706"/>
                  </a:cubicBezTo>
                  <a:cubicBezTo>
                    <a:pt x="6177" y="6706"/>
                    <a:pt x="6171" y="6700"/>
                    <a:pt x="6165" y="6700"/>
                  </a:cubicBezTo>
                  <a:cubicBezTo>
                    <a:pt x="6148" y="6700"/>
                    <a:pt x="6119" y="6706"/>
                    <a:pt x="6119" y="6724"/>
                  </a:cubicBezTo>
                  <a:cubicBezTo>
                    <a:pt x="6119" y="6747"/>
                    <a:pt x="6142" y="6747"/>
                    <a:pt x="6154" y="6764"/>
                  </a:cubicBezTo>
                  <a:cubicBezTo>
                    <a:pt x="6183" y="6793"/>
                    <a:pt x="6212" y="6793"/>
                    <a:pt x="6241" y="6823"/>
                  </a:cubicBezTo>
                  <a:cubicBezTo>
                    <a:pt x="6259" y="6811"/>
                    <a:pt x="6253" y="6793"/>
                    <a:pt x="6264" y="6776"/>
                  </a:cubicBezTo>
                  <a:cubicBezTo>
                    <a:pt x="6322" y="6805"/>
                    <a:pt x="6328" y="6858"/>
                    <a:pt x="6363" y="6916"/>
                  </a:cubicBezTo>
                  <a:cubicBezTo>
                    <a:pt x="6381" y="6939"/>
                    <a:pt x="6410" y="6939"/>
                    <a:pt x="6439" y="6962"/>
                  </a:cubicBezTo>
                  <a:cubicBezTo>
                    <a:pt x="6456" y="6974"/>
                    <a:pt x="6462" y="6991"/>
                    <a:pt x="6474" y="7015"/>
                  </a:cubicBezTo>
                  <a:cubicBezTo>
                    <a:pt x="6491" y="7044"/>
                    <a:pt x="6520" y="7044"/>
                    <a:pt x="6555" y="7056"/>
                  </a:cubicBezTo>
                  <a:cubicBezTo>
                    <a:pt x="6567" y="7044"/>
                    <a:pt x="6573" y="7032"/>
                    <a:pt x="6585" y="7032"/>
                  </a:cubicBezTo>
                  <a:cubicBezTo>
                    <a:pt x="6602" y="7032"/>
                    <a:pt x="6608" y="7044"/>
                    <a:pt x="6625" y="7056"/>
                  </a:cubicBezTo>
                  <a:cubicBezTo>
                    <a:pt x="6678" y="7073"/>
                    <a:pt x="6713" y="7090"/>
                    <a:pt x="6736" y="7143"/>
                  </a:cubicBezTo>
                  <a:cubicBezTo>
                    <a:pt x="6753" y="7184"/>
                    <a:pt x="6765" y="7213"/>
                    <a:pt x="6759" y="7259"/>
                  </a:cubicBezTo>
                  <a:cubicBezTo>
                    <a:pt x="6771" y="7259"/>
                    <a:pt x="6771" y="7259"/>
                    <a:pt x="6771" y="7259"/>
                  </a:cubicBezTo>
                  <a:cubicBezTo>
                    <a:pt x="6806" y="7288"/>
                    <a:pt x="6800" y="7329"/>
                    <a:pt x="6835" y="7358"/>
                  </a:cubicBezTo>
                  <a:cubicBezTo>
                    <a:pt x="6870" y="7393"/>
                    <a:pt x="6916" y="7376"/>
                    <a:pt x="6951" y="7411"/>
                  </a:cubicBezTo>
                  <a:cubicBezTo>
                    <a:pt x="6974" y="7434"/>
                    <a:pt x="6957" y="7463"/>
                    <a:pt x="6963" y="7492"/>
                  </a:cubicBezTo>
                  <a:cubicBezTo>
                    <a:pt x="6974" y="7533"/>
                    <a:pt x="7010" y="7545"/>
                    <a:pt x="7021" y="7579"/>
                  </a:cubicBezTo>
                  <a:cubicBezTo>
                    <a:pt x="7027" y="7608"/>
                    <a:pt x="7033" y="7626"/>
                    <a:pt x="7056" y="7638"/>
                  </a:cubicBezTo>
                  <a:cubicBezTo>
                    <a:pt x="7091" y="7655"/>
                    <a:pt x="7108" y="7667"/>
                    <a:pt x="7143" y="7673"/>
                  </a:cubicBezTo>
                  <a:cubicBezTo>
                    <a:pt x="7161" y="7678"/>
                    <a:pt x="7190" y="7678"/>
                    <a:pt x="7190" y="7696"/>
                  </a:cubicBezTo>
                  <a:cubicBezTo>
                    <a:pt x="7190" y="7754"/>
                    <a:pt x="7161" y="7777"/>
                    <a:pt x="7161" y="7830"/>
                  </a:cubicBezTo>
                  <a:cubicBezTo>
                    <a:pt x="7161" y="7905"/>
                    <a:pt x="7207" y="7940"/>
                    <a:pt x="7260" y="7987"/>
                  </a:cubicBezTo>
                  <a:cubicBezTo>
                    <a:pt x="7277" y="8010"/>
                    <a:pt x="7312" y="8010"/>
                    <a:pt x="7312" y="8039"/>
                  </a:cubicBezTo>
                  <a:cubicBezTo>
                    <a:pt x="7312" y="8115"/>
                    <a:pt x="7260" y="8150"/>
                    <a:pt x="7260" y="8226"/>
                  </a:cubicBezTo>
                  <a:cubicBezTo>
                    <a:pt x="7260" y="8249"/>
                    <a:pt x="7271" y="8260"/>
                    <a:pt x="7271" y="8284"/>
                  </a:cubicBezTo>
                  <a:cubicBezTo>
                    <a:pt x="7277" y="8284"/>
                    <a:pt x="7277" y="8284"/>
                    <a:pt x="7283" y="8284"/>
                  </a:cubicBezTo>
                  <a:cubicBezTo>
                    <a:pt x="7289" y="8284"/>
                    <a:pt x="7289" y="8278"/>
                    <a:pt x="7295" y="8278"/>
                  </a:cubicBezTo>
                  <a:cubicBezTo>
                    <a:pt x="7306" y="8301"/>
                    <a:pt x="7306" y="8319"/>
                    <a:pt x="7306" y="8342"/>
                  </a:cubicBezTo>
                  <a:cubicBezTo>
                    <a:pt x="7306" y="8377"/>
                    <a:pt x="7306" y="8377"/>
                    <a:pt x="7306" y="8377"/>
                  </a:cubicBezTo>
                  <a:cubicBezTo>
                    <a:pt x="7306" y="8406"/>
                    <a:pt x="7318" y="8423"/>
                    <a:pt x="7336" y="8447"/>
                  </a:cubicBezTo>
                  <a:cubicBezTo>
                    <a:pt x="7289" y="8482"/>
                    <a:pt x="7266" y="8523"/>
                    <a:pt x="7266" y="8581"/>
                  </a:cubicBezTo>
                  <a:cubicBezTo>
                    <a:pt x="7266" y="8604"/>
                    <a:pt x="7289" y="8610"/>
                    <a:pt x="7306" y="8627"/>
                  </a:cubicBezTo>
                  <a:cubicBezTo>
                    <a:pt x="7295" y="8645"/>
                    <a:pt x="7266" y="8645"/>
                    <a:pt x="7266" y="8668"/>
                  </a:cubicBezTo>
                  <a:cubicBezTo>
                    <a:pt x="7266" y="8697"/>
                    <a:pt x="7300" y="8703"/>
                    <a:pt x="7312" y="8738"/>
                  </a:cubicBezTo>
                  <a:cubicBezTo>
                    <a:pt x="7324" y="8761"/>
                    <a:pt x="7318" y="8784"/>
                    <a:pt x="7330" y="8808"/>
                  </a:cubicBezTo>
                  <a:cubicBezTo>
                    <a:pt x="7341" y="8854"/>
                    <a:pt x="7376" y="8860"/>
                    <a:pt x="7399" y="8901"/>
                  </a:cubicBezTo>
                  <a:cubicBezTo>
                    <a:pt x="7394" y="8924"/>
                    <a:pt x="7388" y="8936"/>
                    <a:pt x="7388" y="8965"/>
                  </a:cubicBezTo>
                  <a:cubicBezTo>
                    <a:pt x="7388" y="9075"/>
                    <a:pt x="7469" y="9134"/>
                    <a:pt x="7499" y="9221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89A612F-A5CB-4CE8-A78B-A1024A59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232" y="7294797"/>
              <a:ext cx="2547367" cy="3044236"/>
            </a:xfrm>
            <a:custGeom>
              <a:avLst/>
              <a:gdLst>
                <a:gd name="T0" fmla="*/ 4254 w 5792"/>
                <a:gd name="T1" fmla="*/ 5564 h 6921"/>
                <a:gd name="T2" fmla="*/ 4336 w 5792"/>
                <a:gd name="T3" fmla="*/ 5506 h 6921"/>
                <a:gd name="T4" fmla="*/ 3696 w 5792"/>
                <a:gd name="T5" fmla="*/ 5640 h 6921"/>
                <a:gd name="T6" fmla="*/ 3853 w 5792"/>
                <a:gd name="T7" fmla="*/ 5686 h 6921"/>
                <a:gd name="T8" fmla="*/ 3957 w 5792"/>
                <a:gd name="T9" fmla="*/ 5651 h 6921"/>
                <a:gd name="T10" fmla="*/ 4109 w 5792"/>
                <a:gd name="T11" fmla="*/ 5715 h 6921"/>
                <a:gd name="T12" fmla="*/ 4219 w 5792"/>
                <a:gd name="T13" fmla="*/ 5523 h 6921"/>
                <a:gd name="T14" fmla="*/ 4149 w 5792"/>
                <a:gd name="T15" fmla="*/ 5453 h 6921"/>
                <a:gd name="T16" fmla="*/ 3672 w 5792"/>
                <a:gd name="T17" fmla="*/ 5517 h 6921"/>
                <a:gd name="T18" fmla="*/ 0 w 5792"/>
                <a:gd name="T19" fmla="*/ 3148 h 6921"/>
                <a:gd name="T20" fmla="*/ 0 w 5792"/>
                <a:gd name="T21" fmla="*/ 0 h 6921"/>
                <a:gd name="T22" fmla="*/ 5791 w 5792"/>
                <a:gd name="T23" fmla="*/ 23 h 6921"/>
                <a:gd name="T24" fmla="*/ 5780 w 5792"/>
                <a:gd name="T25" fmla="*/ 4504 h 6921"/>
                <a:gd name="T26" fmla="*/ 5774 w 5792"/>
                <a:gd name="T27" fmla="*/ 6914 h 6921"/>
                <a:gd name="T28" fmla="*/ 5553 w 5792"/>
                <a:gd name="T29" fmla="*/ 6856 h 6921"/>
                <a:gd name="T30" fmla="*/ 5337 w 5792"/>
                <a:gd name="T31" fmla="*/ 6554 h 6921"/>
                <a:gd name="T32" fmla="*/ 5215 w 5792"/>
                <a:gd name="T33" fmla="*/ 6350 h 6921"/>
                <a:gd name="T34" fmla="*/ 5250 w 5792"/>
                <a:gd name="T35" fmla="*/ 6036 h 6921"/>
                <a:gd name="T36" fmla="*/ 4895 w 5792"/>
                <a:gd name="T37" fmla="*/ 5442 h 6921"/>
                <a:gd name="T38" fmla="*/ 4924 w 5792"/>
                <a:gd name="T39" fmla="*/ 5366 h 6921"/>
                <a:gd name="T40" fmla="*/ 4953 w 5792"/>
                <a:gd name="T41" fmla="*/ 5500 h 6921"/>
                <a:gd name="T42" fmla="*/ 4825 w 5792"/>
                <a:gd name="T43" fmla="*/ 5319 h 6921"/>
                <a:gd name="T44" fmla="*/ 4493 w 5792"/>
                <a:gd name="T45" fmla="*/ 5459 h 6921"/>
                <a:gd name="T46" fmla="*/ 4481 w 5792"/>
                <a:gd name="T47" fmla="*/ 5366 h 6921"/>
                <a:gd name="T48" fmla="*/ 4505 w 5792"/>
                <a:gd name="T49" fmla="*/ 4801 h 6921"/>
                <a:gd name="T50" fmla="*/ 4342 w 5792"/>
                <a:gd name="T51" fmla="*/ 4662 h 6921"/>
                <a:gd name="T52" fmla="*/ 4225 w 5792"/>
                <a:gd name="T53" fmla="*/ 5063 h 6921"/>
                <a:gd name="T54" fmla="*/ 3800 w 5792"/>
                <a:gd name="T55" fmla="*/ 5232 h 6921"/>
                <a:gd name="T56" fmla="*/ 3818 w 5792"/>
                <a:gd name="T57" fmla="*/ 5127 h 6921"/>
                <a:gd name="T58" fmla="*/ 4010 w 5792"/>
                <a:gd name="T59" fmla="*/ 5017 h 6921"/>
                <a:gd name="T60" fmla="*/ 4103 w 5792"/>
                <a:gd name="T61" fmla="*/ 4609 h 6921"/>
                <a:gd name="T62" fmla="*/ 4120 w 5792"/>
                <a:gd name="T63" fmla="*/ 4469 h 6921"/>
                <a:gd name="T64" fmla="*/ 4231 w 5792"/>
                <a:gd name="T65" fmla="*/ 4312 h 6921"/>
                <a:gd name="T66" fmla="*/ 4260 w 5792"/>
                <a:gd name="T67" fmla="*/ 4062 h 6921"/>
                <a:gd name="T68" fmla="*/ 4266 w 5792"/>
                <a:gd name="T69" fmla="*/ 4004 h 6921"/>
                <a:gd name="T70" fmla="*/ 4359 w 5792"/>
                <a:gd name="T71" fmla="*/ 3986 h 6921"/>
                <a:gd name="T72" fmla="*/ 4225 w 5792"/>
                <a:gd name="T73" fmla="*/ 3608 h 6921"/>
                <a:gd name="T74" fmla="*/ 4202 w 5792"/>
                <a:gd name="T75" fmla="*/ 3870 h 6921"/>
                <a:gd name="T76" fmla="*/ 4062 w 5792"/>
                <a:gd name="T77" fmla="*/ 3957 h 6921"/>
                <a:gd name="T78" fmla="*/ 4033 w 5792"/>
                <a:gd name="T79" fmla="*/ 4132 h 6921"/>
                <a:gd name="T80" fmla="*/ 3812 w 5792"/>
                <a:gd name="T81" fmla="*/ 4301 h 6921"/>
                <a:gd name="T82" fmla="*/ 3666 w 5792"/>
                <a:gd name="T83" fmla="*/ 4406 h 6921"/>
                <a:gd name="T84" fmla="*/ 3416 w 5792"/>
                <a:gd name="T85" fmla="*/ 4714 h 6921"/>
                <a:gd name="T86" fmla="*/ 3300 w 5792"/>
                <a:gd name="T87" fmla="*/ 4889 h 6921"/>
                <a:gd name="T88" fmla="*/ 3288 w 5792"/>
                <a:gd name="T89" fmla="*/ 4964 h 6921"/>
                <a:gd name="T90" fmla="*/ 3218 w 5792"/>
                <a:gd name="T91" fmla="*/ 4970 h 6921"/>
                <a:gd name="T92" fmla="*/ 3131 w 5792"/>
                <a:gd name="T93" fmla="*/ 4906 h 6921"/>
                <a:gd name="T94" fmla="*/ 3119 w 5792"/>
                <a:gd name="T95" fmla="*/ 4825 h 6921"/>
                <a:gd name="T96" fmla="*/ 3026 w 5792"/>
                <a:gd name="T97" fmla="*/ 4557 h 6921"/>
                <a:gd name="T98" fmla="*/ 2968 w 5792"/>
                <a:gd name="T99" fmla="*/ 4388 h 6921"/>
                <a:gd name="T100" fmla="*/ 2805 w 5792"/>
                <a:gd name="T101" fmla="*/ 4080 h 6921"/>
                <a:gd name="T102" fmla="*/ 2619 w 5792"/>
                <a:gd name="T103" fmla="*/ 3969 h 6921"/>
                <a:gd name="T104" fmla="*/ 2502 w 5792"/>
                <a:gd name="T105" fmla="*/ 3847 h 6921"/>
                <a:gd name="T106" fmla="*/ 2514 w 5792"/>
                <a:gd name="T107" fmla="*/ 3783 h 6921"/>
                <a:gd name="T108" fmla="*/ 2345 w 5792"/>
                <a:gd name="T109" fmla="*/ 3625 h 6921"/>
                <a:gd name="T110" fmla="*/ 2345 w 5792"/>
                <a:gd name="T111" fmla="*/ 3561 h 6921"/>
                <a:gd name="T112" fmla="*/ 2269 w 5792"/>
                <a:gd name="T113" fmla="*/ 3428 h 6921"/>
                <a:gd name="T114" fmla="*/ 2153 w 5792"/>
                <a:gd name="T115" fmla="*/ 3381 h 6921"/>
                <a:gd name="T116" fmla="*/ 1903 w 5792"/>
                <a:gd name="T117" fmla="*/ 3358 h 6921"/>
                <a:gd name="T118" fmla="*/ 1531 w 5792"/>
                <a:gd name="T119" fmla="*/ 3334 h 6921"/>
                <a:gd name="T120" fmla="*/ 1053 w 5792"/>
                <a:gd name="T121" fmla="*/ 3008 h 6921"/>
                <a:gd name="T122" fmla="*/ 693 w 5792"/>
                <a:gd name="T123" fmla="*/ 3084 h 6921"/>
                <a:gd name="T124" fmla="*/ 64 w 5792"/>
                <a:gd name="T125" fmla="*/ 3148 h 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92" h="6921">
                  <a:moveTo>
                    <a:pt x="4336" y="5506"/>
                  </a:moveTo>
                  <a:lnTo>
                    <a:pt x="4336" y="5506"/>
                  </a:lnTo>
                  <a:cubicBezTo>
                    <a:pt x="4295" y="5511"/>
                    <a:pt x="4278" y="5535"/>
                    <a:pt x="4254" y="5564"/>
                  </a:cubicBezTo>
                  <a:cubicBezTo>
                    <a:pt x="4283" y="5599"/>
                    <a:pt x="4318" y="5599"/>
                    <a:pt x="4365" y="5599"/>
                  </a:cubicBezTo>
                  <a:cubicBezTo>
                    <a:pt x="4377" y="5599"/>
                    <a:pt x="4382" y="5581"/>
                    <a:pt x="4400" y="5576"/>
                  </a:cubicBezTo>
                  <a:cubicBezTo>
                    <a:pt x="4382" y="5547"/>
                    <a:pt x="4365" y="5523"/>
                    <a:pt x="4336" y="5506"/>
                  </a:cubicBezTo>
                  <a:close/>
                  <a:moveTo>
                    <a:pt x="3643" y="5605"/>
                  </a:moveTo>
                  <a:lnTo>
                    <a:pt x="3643" y="5605"/>
                  </a:lnTo>
                  <a:cubicBezTo>
                    <a:pt x="3643" y="5634"/>
                    <a:pt x="3678" y="5628"/>
                    <a:pt x="3696" y="5640"/>
                  </a:cubicBezTo>
                  <a:cubicBezTo>
                    <a:pt x="3713" y="5651"/>
                    <a:pt x="3719" y="5674"/>
                    <a:pt x="3736" y="5674"/>
                  </a:cubicBezTo>
                  <a:cubicBezTo>
                    <a:pt x="3800" y="5674"/>
                    <a:pt x="3800" y="5674"/>
                    <a:pt x="3800" y="5674"/>
                  </a:cubicBezTo>
                  <a:cubicBezTo>
                    <a:pt x="3853" y="5686"/>
                    <a:pt x="3853" y="5686"/>
                    <a:pt x="3853" y="5686"/>
                  </a:cubicBezTo>
                  <a:cubicBezTo>
                    <a:pt x="3893" y="5686"/>
                    <a:pt x="3917" y="5686"/>
                    <a:pt x="3957" y="5680"/>
                  </a:cubicBezTo>
                  <a:cubicBezTo>
                    <a:pt x="3957" y="5674"/>
                    <a:pt x="3963" y="5669"/>
                    <a:pt x="3963" y="5663"/>
                  </a:cubicBezTo>
                  <a:cubicBezTo>
                    <a:pt x="3963" y="5657"/>
                    <a:pt x="3957" y="5657"/>
                    <a:pt x="3957" y="5651"/>
                  </a:cubicBezTo>
                  <a:cubicBezTo>
                    <a:pt x="3969" y="5645"/>
                    <a:pt x="3969" y="5645"/>
                    <a:pt x="3969" y="5645"/>
                  </a:cubicBezTo>
                  <a:cubicBezTo>
                    <a:pt x="4033" y="5645"/>
                    <a:pt x="4033" y="5645"/>
                    <a:pt x="4033" y="5645"/>
                  </a:cubicBezTo>
                  <a:cubicBezTo>
                    <a:pt x="4056" y="5674"/>
                    <a:pt x="4074" y="5692"/>
                    <a:pt x="4109" y="5715"/>
                  </a:cubicBezTo>
                  <a:cubicBezTo>
                    <a:pt x="4126" y="5674"/>
                    <a:pt x="4149" y="5657"/>
                    <a:pt x="4149" y="5616"/>
                  </a:cubicBezTo>
                  <a:cubicBezTo>
                    <a:pt x="4149" y="5593"/>
                    <a:pt x="4185" y="5605"/>
                    <a:pt x="4202" y="5593"/>
                  </a:cubicBezTo>
                  <a:cubicBezTo>
                    <a:pt x="4225" y="5576"/>
                    <a:pt x="4214" y="5552"/>
                    <a:pt x="4219" y="5523"/>
                  </a:cubicBezTo>
                  <a:cubicBezTo>
                    <a:pt x="4208" y="5523"/>
                    <a:pt x="4202" y="5523"/>
                    <a:pt x="4190" y="5523"/>
                  </a:cubicBezTo>
                  <a:cubicBezTo>
                    <a:pt x="4167" y="5523"/>
                    <a:pt x="4132" y="5523"/>
                    <a:pt x="4132" y="5494"/>
                  </a:cubicBezTo>
                  <a:cubicBezTo>
                    <a:pt x="4132" y="5477"/>
                    <a:pt x="4149" y="5471"/>
                    <a:pt x="4149" y="5453"/>
                  </a:cubicBezTo>
                  <a:cubicBezTo>
                    <a:pt x="4149" y="5436"/>
                    <a:pt x="4126" y="5424"/>
                    <a:pt x="4109" y="5424"/>
                  </a:cubicBezTo>
                  <a:cubicBezTo>
                    <a:pt x="3992" y="5424"/>
                    <a:pt x="3923" y="5442"/>
                    <a:pt x="3812" y="5482"/>
                  </a:cubicBezTo>
                  <a:cubicBezTo>
                    <a:pt x="3760" y="5506"/>
                    <a:pt x="3713" y="5482"/>
                    <a:pt x="3672" y="5517"/>
                  </a:cubicBezTo>
                  <a:cubicBezTo>
                    <a:pt x="3649" y="5541"/>
                    <a:pt x="3643" y="5570"/>
                    <a:pt x="3643" y="5605"/>
                  </a:cubicBezTo>
                  <a:close/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4330" y="17"/>
                    <a:pt x="4330" y="17"/>
                    <a:pt x="4330" y="17"/>
                  </a:cubicBezTo>
                  <a:lnTo>
                    <a:pt x="4330" y="17"/>
                  </a:lnTo>
                  <a:cubicBezTo>
                    <a:pt x="5791" y="23"/>
                    <a:pt x="5791" y="23"/>
                    <a:pt x="5791" y="23"/>
                  </a:cubicBezTo>
                  <a:cubicBezTo>
                    <a:pt x="5791" y="1652"/>
                    <a:pt x="5791" y="1652"/>
                    <a:pt x="5791" y="1652"/>
                  </a:cubicBezTo>
                  <a:lnTo>
                    <a:pt x="5791" y="1652"/>
                  </a:lnTo>
                  <a:cubicBezTo>
                    <a:pt x="5780" y="4504"/>
                    <a:pt x="5780" y="4504"/>
                    <a:pt x="5780" y="4504"/>
                  </a:cubicBezTo>
                  <a:lnTo>
                    <a:pt x="5780" y="4504"/>
                  </a:lnTo>
                  <a:cubicBezTo>
                    <a:pt x="5774" y="6914"/>
                    <a:pt x="5774" y="6914"/>
                    <a:pt x="5774" y="6914"/>
                  </a:cubicBezTo>
                  <a:lnTo>
                    <a:pt x="5774" y="6914"/>
                  </a:lnTo>
                  <a:cubicBezTo>
                    <a:pt x="5756" y="6909"/>
                    <a:pt x="5739" y="6909"/>
                    <a:pt x="5716" y="6909"/>
                  </a:cubicBezTo>
                  <a:cubicBezTo>
                    <a:pt x="5686" y="6909"/>
                    <a:pt x="5669" y="6920"/>
                    <a:pt x="5634" y="6920"/>
                  </a:cubicBezTo>
                  <a:cubicBezTo>
                    <a:pt x="5593" y="6920"/>
                    <a:pt x="5582" y="6880"/>
                    <a:pt x="5553" y="6856"/>
                  </a:cubicBezTo>
                  <a:cubicBezTo>
                    <a:pt x="5477" y="6798"/>
                    <a:pt x="5454" y="6746"/>
                    <a:pt x="5413" y="6658"/>
                  </a:cubicBezTo>
                  <a:cubicBezTo>
                    <a:pt x="5401" y="6635"/>
                    <a:pt x="5384" y="6618"/>
                    <a:pt x="5366" y="6594"/>
                  </a:cubicBezTo>
                  <a:cubicBezTo>
                    <a:pt x="5355" y="6577"/>
                    <a:pt x="5355" y="6559"/>
                    <a:pt x="5337" y="6554"/>
                  </a:cubicBezTo>
                  <a:cubicBezTo>
                    <a:pt x="5314" y="6548"/>
                    <a:pt x="5297" y="6559"/>
                    <a:pt x="5279" y="6548"/>
                  </a:cubicBezTo>
                  <a:cubicBezTo>
                    <a:pt x="5232" y="6495"/>
                    <a:pt x="5250" y="6431"/>
                    <a:pt x="5192" y="6385"/>
                  </a:cubicBezTo>
                  <a:cubicBezTo>
                    <a:pt x="5197" y="6367"/>
                    <a:pt x="5215" y="6367"/>
                    <a:pt x="5215" y="6350"/>
                  </a:cubicBezTo>
                  <a:cubicBezTo>
                    <a:pt x="5215" y="6297"/>
                    <a:pt x="5192" y="6257"/>
                    <a:pt x="5139" y="6245"/>
                  </a:cubicBezTo>
                  <a:cubicBezTo>
                    <a:pt x="5203" y="6216"/>
                    <a:pt x="5250" y="6181"/>
                    <a:pt x="5250" y="6111"/>
                  </a:cubicBezTo>
                  <a:cubicBezTo>
                    <a:pt x="5250" y="6036"/>
                    <a:pt x="5250" y="6036"/>
                    <a:pt x="5250" y="6036"/>
                  </a:cubicBezTo>
                  <a:cubicBezTo>
                    <a:pt x="5250" y="5890"/>
                    <a:pt x="5168" y="5820"/>
                    <a:pt x="5110" y="5680"/>
                  </a:cubicBezTo>
                  <a:cubicBezTo>
                    <a:pt x="5081" y="5645"/>
                    <a:pt x="5046" y="5645"/>
                    <a:pt x="5017" y="5605"/>
                  </a:cubicBezTo>
                  <a:cubicBezTo>
                    <a:pt x="4976" y="5541"/>
                    <a:pt x="4935" y="5511"/>
                    <a:pt x="4895" y="5442"/>
                  </a:cubicBezTo>
                  <a:cubicBezTo>
                    <a:pt x="4889" y="5430"/>
                    <a:pt x="4866" y="5424"/>
                    <a:pt x="4866" y="5407"/>
                  </a:cubicBezTo>
                  <a:cubicBezTo>
                    <a:pt x="4866" y="5395"/>
                    <a:pt x="4866" y="5389"/>
                    <a:pt x="4871" y="5384"/>
                  </a:cubicBezTo>
                  <a:cubicBezTo>
                    <a:pt x="4889" y="5378"/>
                    <a:pt x="4901" y="5366"/>
                    <a:pt x="4924" y="5366"/>
                  </a:cubicBezTo>
                  <a:cubicBezTo>
                    <a:pt x="4941" y="5366"/>
                    <a:pt x="4959" y="5378"/>
                    <a:pt x="4959" y="5395"/>
                  </a:cubicBezTo>
                  <a:cubicBezTo>
                    <a:pt x="4959" y="5424"/>
                    <a:pt x="4930" y="5442"/>
                    <a:pt x="4930" y="5471"/>
                  </a:cubicBezTo>
                  <a:cubicBezTo>
                    <a:pt x="4930" y="5482"/>
                    <a:pt x="4947" y="5488"/>
                    <a:pt x="4953" y="5500"/>
                  </a:cubicBezTo>
                  <a:cubicBezTo>
                    <a:pt x="5011" y="5488"/>
                    <a:pt x="5005" y="5418"/>
                    <a:pt x="5005" y="5354"/>
                  </a:cubicBezTo>
                  <a:cubicBezTo>
                    <a:pt x="5005" y="5308"/>
                    <a:pt x="4976" y="5261"/>
                    <a:pt x="4930" y="5261"/>
                  </a:cubicBezTo>
                  <a:cubicBezTo>
                    <a:pt x="4883" y="5261"/>
                    <a:pt x="4866" y="5302"/>
                    <a:pt x="4825" y="5319"/>
                  </a:cubicBezTo>
                  <a:cubicBezTo>
                    <a:pt x="4802" y="5325"/>
                    <a:pt x="4784" y="5319"/>
                    <a:pt x="4761" y="5319"/>
                  </a:cubicBezTo>
                  <a:cubicBezTo>
                    <a:pt x="4720" y="5325"/>
                    <a:pt x="4714" y="5366"/>
                    <a:pt x="4674" y="5384"/>
                  </a:cubicBezTo>
                  <a:cubicBezTo>
                    <a:pt x="4609" y="5424"/>
                    <a:pt x="4569" y="5442"/>
                    <a:pt x="4493" y="5459"/>
                  </a:cubicBezTo>
                  <a:cubicBezTo>
                    <a:pt x="4412" y="5447"/>
                    <a:pt x="4412" y="5447"/>
                    <a:pt x="4412" y="5447"/>
                  </a:cubicBezTo>
                  <a:cubicBezTo>
                    <a:pt x="4406" y="5436"/>
                    <a:pt x="4406" y="5436"/>
                    <a:pt x="4406" y="5436"/>
                  </a:cubicBezTo>
                  <a:cubicBezTo>
                    <a:pt x="4423" y="5401"/>
                    <a:pt x="4464" y="5401"/>
                    <a:pt x="4481" y="5366"/>
                  </a:cubicBezTo>
                  <a:cubicBezTo>
                    <a:pt x="4534" y="5273"/>
                    <a:pt x="4557" y="5209"/>
                    <a:pt x="4592" y="5110"/>
                  </a:cubicBezTo>
                  <a:cubicBezTo>
                    <a:pt x="4609" y="5058"/>
                    <a:pt x="4633" y="5034"/>
                    <a:pt x="4633" y="4982"/>
                  </a:cubicBezTo>
                  <a:cubicBezTo>
                    <a:pt x="4633" y="4895"/>
                    <a:pt x="4551" y="4871"/>
                    <a:pt x="4505" y="4801"/>
                  </a:cubicBezTo>
                  <a:cubicBezTo>
                    <a:pt x="4470" y="4749"/>
                    <a:pt x="4470" y="4708"/>
                    <a:pt x="4452" y="4650"/>
                  </a:cubicBezTo>
                  <a:cubicBezTo>
                    <a:pt x="4441" y="4615"/>
                    <a:pt x="4417" y="4598"/>
                    <a:pt x="4412" y="4557"/>
                  </a:cubicBezTo>
                  <a:cubicBezTo>
                    <a:pt x="4377" y="4592"/>
                    <a:pt x="4371" y="4621"/>
                    <a:pt x="4342" y="4662"/>
                  </a:cubicBezTo>
                  <a:cubicBezTo>
                    <a:pt x="4295" y="4720"/>
                    <a:pt x="4278" y="4766"/>
                    <a:pt x="4272" y="4842"/>
                  </a:cubicBezTo>
                  <a:cubicBezTo>
                    <a:pt x="4272" y="4906"/>
                    <a:pt x="4249" y="4941"/>
                    <a:pt x="4237" y="4999"/>
                  </a:cubicBezTo>
                  <a:cubicBezTo>
                    <a:pt x="4237" y="5028"/>
                    <a:pt x="4225" y="5040"/>
                    <a:pt x="4225" y="5063"/>
                  </a:cubicBezTo>
                  <a:cubicBezTo>
                    <a:pt x="4219" y="5098"/>
                    <a:pt x="4214" y="5133"/>
                    <a:pt x="4179" y="5133"/>
                  </a:cubicBezTo>
                  <a:cubicBezTo>
                    <a:pt x="4144" y="5133"/>
                    <a:pt x="4126" y="5116"/>
                    <a:pt x="4091" y="5116"/>
                  </a:cubicBezTo>
                  <a:cubicBezTo>
                    <a:pt x="3969" y="5116"/>
                    <a:pt x="3923" y="5232"/>
                    <a:pt x="3800" y="5232"/>
                  </a:cubicBezTo>
                  <a:cubicBezTo>
                    <a:pt x="3783" y="5232"/>
                    <a:pt x="3783" y="5232"/>
                    <a:pt x="3783" y="5232"/>
                  </a:cubicBezTo>
                  <a:cubicBezTo>
                    <a:pt x="3783" y="5209"/>
                    <a:pt x="3783" y="5209"/>
                    <a:pt x="3783" y="5209"/>
                  </a:cubicBezTo>
                  <a:cubicBezTo>
                    <a:pt x="3783" y="5174"/>
                    <a:pt x="3806" y="5156"/>
                    <a:pt x="3818" y="5127"/>
                  </a:cubicBezTo>
                  <a:cubicBezTo>
                    <a:pt x="3835" y="5087"/>
                    <a:pt x="3823" y="5046"/>
                    <a:pt x="3864" y="5028"/>
                  </a:cubicBezTo>
                  <a:cubicBezTo>
                    <a:pt x="3888" y="5017"/>
                    <a:pt x="3911" y="5017"/>
                    <a:pt x="3940" y="5017"/>
                  </a:cubicBezTo>
                  <a:cubicBezTo>
                    <a:pt x="4010" y="5017"/>
                    <a:pt x="4010" y="5017"/>
                    <a:pt x="4010" y="5017"/>
                  </a:cubicBezTo>
                  <a:cubicBezTo>
                    <a:pt x="4086" y="5017"/>
                    <a:pt x="4097" y="4924"/>
                    <a:pt x="4097" y="4848"/>
                  </a:cubicBezTo>
                  <a:cubicBezTo>
                    <a:pt x="4097" y="4801"/>
                    <a:pt x="4086" y="4772"/>
                    <a:pt x="4074" y="4726"/>
                  </a:cubicBezTo>
                  <a:cubicBezTo>
                    <a:pt x="4103" y="4609"/>
                    <a:pt x="4103" y="4609"/>
                    <a:pt x="4103" y="4609"/>
                  </a:cubicBezTo>
                  <a:cubicBezTo>
                    <a:pt x="4103" y="4598"/>
                    <a:pt x="4091" y="4586"/>
                    <a:pt x="4091" y="4574"/>
                  </a:cubicBezTo>
                  <a:cubicBezTo>
                    <a:pt x="4091" y="4533"/>
                    <a:pt x="4132" y="4528"/>
                    <a:pt x="4132" y="4487"/>
                  </a:cubicBezTo>
                  <a:cubicBezTo>
                    <a:pt x="4132" y="4481"/>
                    <a:pt x="4120" y="4481"/>
                    <a:pt x="4120" y="4469"/>
                  </a:cubicBezTo>
                  <a:cubicBezTo>
                    <a:pt x="4120" y="4440"/>
                    <a:pt x="4167" y="4435"/>
                    <a:pt x="4167" y="4406"/>
                  </a:cubicBezTo>
                  <a:cubicBezTo>
                    <a:pt x="4167" y="4394"/>
                    <a:pt x="4155" y="4394"/>
                    <a:pt x="4144" y="4388"/>
                  </a:cubicBezTo>
                  <a:cubicBezTo>
                    <a:pt x="4167" y="4353"/>
                    <a:pt x="4196" y="4341"/>
                    <a:pt x="4231" y="4312"/>
                  </a:cubicBezTo>
                  <a:cubicBezTo>
                    <a:pt x="4254" y="4295"/>
                    <a:pt x="4254" y="4266"/>
                    <a:pt x="4278" y="4254"/>
                  </a:cubicBezTo>
                  <a:cubicBezTo>
                    <a:pt x="4295" y="4248"/>
                    <a:pt x="4318" y="4237"/>
                    <a:pt x="4318" y="4219"/>
                  </a:cubicBezTo>
                  <a:cubicBezTo>
                    <a:pt x="4318" y="4155"/>
                    <a:pt x="4260" y="4126"/>
                    <a:pt x="4260" y="4062"/>
                  </a:cubicBezTo>
                  <a:cubicBezTo>
                    <a:pt x="4260" y="4044"/>
                    <a:pt x="4266" y="4044"/>
                    <a:pt x="4266" y="4027"/>
                  </a:cubicBezTo>
                  <a:cubicBezTo>
                    <a:pt x="4266" y="4021"/>
                    <a:pt x="4260" y="4021"/>
                    <a:pt x="4260" y="4015"/>
                  </a:cubicBezTo>
                  <a:cubicBezTo>
                    <a:pt x="4260" y="4010"/>
                    <a:pt x="4260" y="4010"/>
                    <a:pt x="4266" y="4004"/>
                  </a:cubicBezTo>
                  <a:cubicBezTo>
                    <a:pt x="4289" y="4004"/>
                    <a:pt x="4301" y="3980"/>
                    <a:pt x="4330" y="3980"/>
                  </a:cubicBezTo>
                  <a:cubicBezTo>
                    <a:pt x="4336" y="3980"/>
                    <a:pt x="4342" y="3992"/>
                    <a:pt x="4348" y="3992"/>
                  </a:cubicBezTo>
                  <a:cubicBezTo>
                    <a:pt x="4353" y="3992"/>
                    <a:pt x="4359" y="3986"/>
                    <a:pt x="4359" y="3986"/>
                  </a:cubicBezTo>
                  <a:cubicBezTo>
                    <a:pt x="4359" y="3963"/>
                    <a:pt x="4359" y="3963"/>
                    <a:pt x="4359" y="3963"/>
                  </a:cubicBezTo>
                  <a:cubicBezTo>
                    <a:pt x="4359" y="3928"/>
                    <a:pt x="4324" y="3917"/>
                    <a:pt x="4313" y="3881"/>
                  </a:cubicBezTo>
                  <a:cubicBezTo>
                    <a:pt x="4272" y="3777"/>
                    <a:pt x="4301" y="3689"/>
                    <a:pt x="4225" y="3608"/>
                  </a:cubicBezTo>
                  <a:cubicBezTo>
                    <a:pt x="4219" y="3643"/>
                    <a:pt x="4214" y="3666"/>
                    <a:pt x="4214" y="3701"/>
                  </a:cubicBezTo>
                  <a:cubicBezTo>
                    <a:pt x="4214" y="3736"/>
                    <a:pt x="4225" y="3754"/>
                    <a:pt x="4225" y="3783"/>
                  </a:cubicBezTo>
                  <a:cubicBezTo>
                    <a:pt x="4225" y="3817"/>
                    <a:pt x="4231" y="3852"/>
                    <a:pt x="4202" y="3870"/>
                  </a:cubicBezTo>
                  <a:cubicBezTo>
                    <a:pt x="4185" y="3887"/>
                    <a:pt x="4161" y="3870"/>
                    <a:pt x="4138" y="3876"/>
                  </a:cubicBezTo>
                  <a:cubicBezTo>
                    <a:pt x="4115" y="3893"/>
                    <a:pt x="4126" y="3928"/>
                    <a:pt x="4103" y="3946"/>
                  </a:cubicBezTo>
                  <a:cubicBezTo>
                    <a:pt x="4091" y="3951"/>
                    <a:pt x="4074" y="3946"/>
                    <a:pt x="4062" y="3957"/>
                  </a:cubicBezTo>
                  <a:cubicBezTo>
                    <a:pt x="4051" y="3975"/>
                    <a:pt x="4056" y="3992"/>
                    <a:pt x="4056" y="4015"/>
                  </a:cubicBezTo>
                  <a:cubicBezTo>
                    <a:pt x="4051" y="4027"/>
                    <a:pt x="4039" y="4039"/>
                    <a:pt x="4033" y="4050"/>
                  </a:cubicBezTo>
                  <a:cubicBezTo>
                    <a:pt x="4027" y="4085"/>
                    <a:pt x="4045" y="4103"/>
                    <a:pt x="4033" y="4132"/>
                  </a:cubicBezTo>
                  <a:cubicBezTo>
                    <a:pt x="4016" y="4155"/>
                    <a:pt x="3998" y="4161"/>
                    <a:pt x="3992" y="4184"/>
                  </a:cubicBezTo>
                  <a:cubicBezTo>
                    <a:pt x="3969" y="4243"/>
                    <a:pt x="3957" y="4306"/>
                    <a:pt x="3893" y="4306"/>
                  </a:cubicBezTo>
                  <a:cubicBezTo>
                    <a:pt x="3864" y="4306"/>
                    <a:pt x="3847" y="4301"/>
                    <a:pt x="3812" y="4301"/>
                  </a:cubicBezTo>
                  <a:cubicBezTo>
                    <a:pt x="3794" y="4301"/>
                    <a:pt x="3794" y="4318"/>
                    <a:pt x="3783" y="4336"/>
                  </a:cubicBezTo>
                  <a:cubicBezTo>
                    <a:pt x="3771" y="4353"/>
                    <a:pt x="3754" y="4365"/>
                    <a:pt x="3736" y="4382"/>
                  </a:cubicBezTo>
                  <a:cubicBezTo>
                    <a:pt x="3713" y="4400"/>
                    <a:pt x="3696" y="4394"/>
                    <a:pt x="3666" y="4406"/>
                  </a:cubicBezTo>
                  <a:cubicBezTo>
                    <a:pt x="3626" y="4423"/>
                    <a:pt x="3614" y="4452"/>
                    <a:pt x="3573" y="4481"/>
                  </a:cubicBezTo>
                  <a:cubicBezTo>
                    <a:pt x="3527" y="4522"/>
                    <a:pt x="3527" y="4569"/>
                    <a:pt x="3492" y="4627"/>
                  </a:cubicBezTo>
                  <a:cubicBezTo>
                    <a:pt x="3474" y="4667"/>
                    <a:pt x="3416" y="4667"/>
                    <a:pt x="3416" y="4714"/>
                  </a:cubicBezTo>
                  <a:cubicBezTo>
                    <a:pt x="3416" y="4726"/>
                    <a:pt x="3422" y="4732"/>
                    <a:pt x="3422" y="4743"/>
                  </a:cubicBezTo>
                  <a:cubicBezTo>
                    <a:pt x="3422" y="4778"/>
                    <a:pt x="3381" y="4772"/>
                    <a:pt x="3358" y="4790"/>
                  </a:cubicBezTo>
                  <a:cubicBezTo>
                    <a:pt x="3317" y="4813"/>
                    <a:pt x="3300" y="4848"/>
                    <a:pt x="3300" y="4889"/>
                  </a:cubicBezTo>
                  <a:cubicBezTo>
                    <a:pt x="3300" y="4895"/>
                    <a:pt x="3305" y="4895"/>
                    <a:pt x="3305" y="4900"/>
                  </a:cubicBezTo>
                  <a:cubicBezTo>
                    <a:pt x="3305" y="4918"/>
                    <a:pt x="3282" y="4924"/>
                    <a:pt x="3282" y="4941"/>
                  </a:cubicBezTo>
                  <a:cubicBezTo>
                    <a:pt x="3282" y="4953"/>
                    <a:pt x="3288" y="4953"/>
                    <a:pt x="3288" y="4964"/>
                  </a:cubicBezTo>
                  <a:cubicBezTo>
                    <a:pt x="3311" y="4958"/>
                    <a:pt x="3329" y="4958"/>
                    <a:pt x="3346" y="4941"/>
                  </a:cubicBezTo>
                  <a:cubicBezTo>
                    <a:pt x="3340" y="4976"/>
                    <a:pt x="3334" y="4999"/>
                    <a:pt x="3334" y="5028"/>
                  </a:cubicBezTo>
                  <a:cubicBezTo>
                    <a:pt x="3294" y="4999"/>
                    <a:pt x="3271" y="4970"/>
                    <a:pt x="3218" y="4970"/>
                  </a:cubicBezTo>
                  <a:cubicBezTo>
                    <a:pt x="3201" y="4970"/>
                    <a:pt x="3201" y="5005"/>
                    <a:pt x="3195" y="5028"/>
                  </a:cubicBezTo>
                  <a:cubicBezTo>
                    <a:pt x="3189" y="5022"/>
                    <a:pt x="3189" y="5022"/>
                    <a:pt x="3189" y="5022"/>
                  </a:cubicBezTo>
                  <a:cubicBezTo>
                    <a:pt x="3166" y="4976"/>
                    <a:pt x="3166" y="4941"/>
                    <a:pt x="3131" y="4906"/>
                  </a:cubicBezTo>
                  <a:cubicBezTo>
                    <a:pt x="2985" y="4761"/>
                    <a:pt x="3049" y="4854"/>
                    <a:pt x="3108" y="4854"/>
                  </a:cubicBezTo>
                  <a:cubicBezTo>
                    <a:pt x="3119" y="4854"/>
                    <a:pt x="3119" y="4854"/>
                    <a:pt x="3119" y="4854"/>
                  </a:cubicBezTo>
                  <a:cubicBezTo>
                    <a:pt x="3119" y="4825"/>
                    <a:pt x="3119" y="4825"/>
                    <a:pt x="3119" y="4825"/>
                  </a:cubicBezTo>
                  <a:cubicBezTo>
                    <a:pt x="3073" y="4702"/>
                    <a:pt x="3073" y="4702"/>
                    <a:pt x="3073" y="4702"/>
                  </a:cubicBezTo>
                  <a:cubicBezTo>
                    <a:pt x="3073" y="4667"/>
                    <a:pt x="3078" y="4644"/>
                    <a:pt x="3061" y="4615"/>
                  </a:cubicBezTo>
                  <a:cubicBezTo>
                    <a:pt x="3049" y="4592"/>
                    <a:pt x="3026" y="4586"/>
                    <a:pt x="3026" y="4557"/>
                  </a:cubicBezTo>
                  <a:cubicBezTo>
                    <a:pt x="3026" y="4551"/>
                    <a:pt x="3032" y="4545"/>
                    <a:pt x="3032" y="4533"/>
                  </a:cubicBezTo>
                  <a:cubicBezTo>
                    <a:pt x="3032" y="4504"/>
                    <a:pt x="3014" y="4493"/>
                    <a:pt x="3008" y="4464"/>
                  </a:cubicBezTo>
                  <a:cubicBezTo>
                    <a:pt x="2997" y="4435"/>
                    <a:pt x="2997" y="4406"/>
                    <a:pt x="2968" y="4388"/>
                  </a:cubicBezTo>
                  <a:cubicBezTo>
                    <a:pt x="2933" y="4370"/>
                    <a:pt x="2910" y="4359"/>
                    <a:pt x="2892" y="4324"/>
                  </a:cubicBezTo>
                  <a:cubicBezTo>
                    <a:pt x="2869" y="4289"/>
                    <a:pt x="2845" y="4277"/>
                    <a:pt x="2834" y="4243"/>
                  </a:cubicBezTo>
                  <a:cubicBezTo>
                    <a:pt x="2811" y="4178"/>
                    <a:pt x="2828" y="4138"/>
                    <a:pt x="2805" y="4080"/>
                  </a:cubicBezTo>
                  <a:cubicBezTo>
                    <a:pt x="2793" y="4050"/>
                    <a:pt x="2752" y="4050"/>
                    <a:pt x="2752" y="4021"/>
                  </a:cubicBezTo>
                  <a:cubicBezTo>
                    <a:pt x="2752" y="4015"/>
                    <a:pt x="2758" y="4010"/>
                    <a:pt x="2758" y="4004"/>
                  </a:cubicBezTo>
                  <a:cubicBezTo>
                    <a:pt x="2758" y="3951"/>
                    <a:pt x="2671" y="3980"/>
                    <a:pt x="2619" y="3969"/>
                  </a:cubicBezTo>
                  <a:cubicBezTo>
                    <a:pt x="2560" y="3963"/>
                    <a:pt x="2549" y="3893"/>
                    <a:pt x="2496" y="3893"/>
                  </a:cubicBezTo>
                  <a:cubicBezTo>
                    <a:pt x="2496" y="3870"/>
                    <a:pt x="2496" y="3870"/>
                    <a:pt x="2496" y="3870"/>
                  </a:cubicBezTo>
                  <a:cubicBezTo>
                    <a:pt x="2496" y="3864"/>
                    <a:pt x="2502" y="3858"/>
                    <a:pt x="2502" y="3847"/>
                  </a:cubicBezTo>
                  <a:cubicBezTo>
                    <a:pt x="2502" y="3823"/>
                    <a:pt x="2473" y="3829"/>
                    <a:pt x="2450" y="3817"/>
                  </a:cubicBezTo>
                  <a:cubicBezTo>
                    <a:pt x="2479" y="3800"/>
                    <a:pt x="2473" y="3777"/>
                    <a:pt x="2490" y="3748"/>
                  </a:cubicBezTo>
                  <a:cubicBezTo>
                    <a:pt x="2508" y="3754"/>
                    <a:pt x="2508" y="3765"/>
                    <a:pt x="2514" y="3783"/>
                  </a:cubicBezTo>
                  <a:cubicBezTo>
                    <a:pt x="2531" y="3754"/>
                    <a:pt x="2554" y="3742"/>
                    <a:pt x="2554" y="3707"/>
                  </a:cubicBezTo>
                  <a:cubicBezTo>
                    <a:pt x="2554" y="3643"/>
                    <a:pt x="2537" y="3573"/>
                    <a:pt x="2473" y="3573"/>
                  </a:cubicBezTo>
                  <a:cubicBezTo>
                    <a:pt x="2415" y="3573"/>
                    <a:pt x="2397" y="3614"/>
                    <a:pt x="2345" y="3625"/>
                  </a:cubicBezTo>
                  <a:cubicBezTo>
                    <a:pt x="2339" y="3620"/>
                    <a:pt x="2333" y="3620"/>
                    <a:pt x="2333" y="3614"/>
                  </a:cubicBezTo>
                  <a:cubicBezTo>
                    <a:pt x="2333" y="3602"/>
                    <a:pt x="2351" y="3596"/>
                    <a:pt x="2351" y="3585"/>
                  </a:cubicBezTo>
                  <a:cubicBezTo>
                    <a:pt x="2351" y="3573"/>
                    <a:pt x="2345" y="3573"/>
                    <a:pt x="2345" y="3561"/>
                  </a:cubicBezTo>
                  <a:cubicBezTo>
                    <a:pt x="2356" y="3567"/>
                    <a:pt x="2362" y="3573"/>
                    <a:pt x="2374" y="3579"/>
                  </a:cubicBezTo>
                  <a:cubicBezTo>
                    <a:pt x="2385" y="3573"/>
                    <a:pt x="2385" y="3573"/>
                    <a:pt x="2385" y="3573"/>
                  </a:cubicBezTo>
                  <a:cubicBezTo>
                    <a:pt x="2368" y="3503"/>
                    <a:pt x="2310" y="3486"/>
                    <a:pt x="2269" y="3428"/>
                  </a:cubicBezTo>
                  <a:cubicBezTo>
                    <a:pt x="2252" y="3404"/>
                    <a:pt x="2246" y="3369"/>
                    <a:pt x="2217" y="3369"/>
                  </a:cubicBezTo>
                  <a:cubicBezTo>
                    <a:pt x="2199" y="3369"/>
                    <a:pt x="2199" y="3398"/>
                    <a:pt x="2182" y="3398"/>
                  </a:cubicBezTo>
                  <a:cubicBezTo>
                    <a:pt x="2170" y="3398"/>
                    <a:pt x="2164" y="3392"/>
                    <a:pt x="2153" y="3381"/>
                  </a:cubicBezTo>
                  <a:cubicBezTo>
                    <a:pt x="2124" y="3398"/>
                    <a:pt x="2112" y="3433"/>
                    <a:pt x="2077" y="3433"/>
                  </a:cubicBezTo>
                  <a:cubicBezTo>
                    <a:pt x="2026" y="3433"/>
                    <a:pt x="2002" y="3404"/>
                    <a:pt x="1956" y="3375"/>
                  </a:cubicBezTo>
                  <a:cubicBezTo>
                    <a:pt x="1938" y="3363"/>
                    <a:pt x="1921" y="3369"/>
                    <a:pt x="1903" y="3358"/>
                  </a:cubicBezTo>
                  <a:cubicBezTo>
                    <a:pt x="1828" y="3311"/>
                    <a:pt x="1781" y="3270"/>
                    <a:pt x="1694" y="3270"/>
                  </a:cubicBezTo>
                  <a:cubicBezTo>
                    <a:pt x="1665" y="3270"/>
                    <a:pt x="1653" y="3299"/>
                    <a:pt x="1630" y="3317"/>
                  </a:cubicBezTo>
                  <a:cubicBezTo>
                    <a:pt x="1595" y="3328"/>
                    <a:pt x="1566" y="3328"/>
                    <a:pt x="1531" y="3334"/>
                  </a:cubicBezTo>
                  <a:cubicBezTo>
                    <a:pt x="1525" y="3247"/>
                    <a:pt x="1432" y="3241"/>
                    <a:pt x="1368" y="3177"/>
                  </a:cubicBezTo>
                  <a:cubicBezTo>
                    <a:pt x="1304" y="3131"/>
                    <a:pt x="1257" y="3113"/>
                    <a:pt x="1187" y="3072"/>
                  </a:cubicBezTo>
                  <a:cubicBezTo>
                    <a:pt x="1135" y="3043"/>
                    <a:pt x="1112" y="3008"/>
                    <a:pt x="1053" y="3008"/>
                  </a:cubicBezTo>
                  <a:cubicBezTo>
                    <a:pt x="1019" y="3008"/>
                    <a:pt x="1001" y="3037"/>
                    <a:pt x="972" y="3055"/>
                  </a:cubicBezTo>
                  <a:cubicBezTo>
                    <a:pt x="925" y="3078"/>
                    <a:pt x="890" y="3090"/>
                    <a:pt x="832" y="3090"/>
                  </a:cubicBezTo>
                  <a:cubicBezTo>
                    <a:pt x="780" y="3090"/>
                    <a:pt x="751" y="3084"/>
                    <a:pt x="693" y="3084"/>
                  </a:cubicBezTo>
                  <a:cubicBezTo>
                    <a:pt x="646" y="3084"/>
                    <a:pt x="623" y="3090"/>
                    <a:pt x="576" y="3090"/>
                  </a:cubicBezTo>
                  <a:cubicBezTo>
                    <a:pt x="361" y="3090"/>
                    <a:pt x="361" y="3090"/>
                    <a:pt x="361" y="3090"/>
                  </a:cubicBezTo>
                  <a:cubicBezTo>
                    <a:pt x="64" y="3148"/>
                    <a:pt x="64" y="3148"/>
                    <a:pt x="64" y="3148"/>
                  </a:cubicBezTo>
                  <a:cubicBezTo>
                    <a:pt x="5" y="3148"/>
                    <a:pt x="5" y="3148"/>
                    <a:pt x="5" y="3148"/>
                  </a:cubicBezTo>
                  <a:lnTo>
                    <a:pt x="0" y="3148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45838FD-D520-4784-851B-17C2A5503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840" y="9275784"/>
              <a:ext cx="1905190" cy="1352346"/>
            </a:xfrm>
            <a:custGeom>
              <a:avLst/>
              <a:gdLst>
                <a:gd name="T0" fmla="*/ 2026 w 4332"/>
                <a:gd name="T1" fmla="*/ 2683 h 3074"/>
                <a:gd name="T2" fmla="*/ 0 w 4332"/>
                <a:gd name="T3" fmla="*/ 2415 h 3074"/>
                <a:gd name="T4" fmla="*/ 6 w 4332"/>
                <a:gd name="T5" fmla="*/ 5 h 3074"/>
                <a:gd name="T6" fmla="*/ 145 w 4332"/>
                <a:gd name="T7" fmla="*/ 34 h 3074"/>
                <a:gd name="T8" fmla="*/ 442 w 4332"/>
                <a:gd name="T9" fmla="*/ 58 h 3074"/>
                <a:gd name="T10" fmla="*/ 623 w 4332"/>
                <a:gd name="T11" fmla="*/ 168 h 3074"/>
                <a:gd name="T12" fmla="*/ 716 w 4332"/>
                <a:gd name="T13" fmla="*/ 331 h 3074"/>
                <a:gd name="T14" fmla="*/ 879 w 4332"/>
                <a:gd name="T15" fmla="*/ 296 h 3074"/>
                <a:gd name="T16" fmla="*/ 1129 w 4332"/>
                <a:gd name="T17" fmla="*/ 518 h 3074"/>
                <a:gd name="T18" fmla="*/ 1257 w 4332"/>
                <a:gd name="T19" fmla="*/ 768 h 3074"/>
                <a:gd name="T20" fmla="*/ 1560 w 4332"/>
                <a:gd name="T21" fmla="*/ 983 h 3074"/>
                <a:gd name="T22" fmla="*/ 1845 w 4332"/>
                <a:gd name="T23" fmla="*/ 1240 h 3074"/>
                <a:gd name="T24" fmla="*/ 1915 w 4332"/>
                <a:gd name="T25" fmla="*/ 1164 h 3074"/>
                <a:gd name="T26" fmla="*/ 2171 w 4332"/>
                <a:gd name="T27" fmla="*/ 1071 h 3074"/>
                <a:gd name="T28" fmla="*/ 2427 w 4332"/>
                <a:gd name="T29" fmla="*/ 1170 h 3074"/>
                <a:gd name="T30" fmla="*/ 2596 w 4332"/>
                <a:gd name="T31" fmla="*/ 1193 h 3074"/>
                <a:gd name="T32" fmla="*/ 2637 w 4332"/>
                <a:gd name="T33" fmla="*/ 1158 h 3074"/>
                <a:gd name="T34" fmla="*/ 2753 w 4332"/>
                <a:gd name="T35" fmla="*/ 1193 h 3074"/>
                <a:gd name="T36" fmla="*/ 3184 w 4332"/>
                <a:gd name="T37" fmla="*/ 1135 h 3074"/>
                <a:gd name="T38" fmla="*/ 3405 w 4332"/>
                <a:gd name="T39" fmla="*/ 1385 h 3074"/>
                <a:gd name="T40" fmla="*/ 3522 w 4332"/>
                <a:gd name="T41" fmla="*/ 1664 h 3074"/>
                <a:gd name="T42" fmla="*/ 4331 w 4332"/>
                <a:gd name="T43" fmla="*/ 2072 h 3074"/>
                <a:gd name="T44" fmla="*/ 4226 w 4332"/>
                <a:gd name="T45" fmla="*/ 2066 h 3074"/>
                <a:gd name="T46" fmla="*/ 4063 w 4332"/>
                <a:gd name="T47" fmla="*/ 2223 h 3074"/>
                <a:gd name="T48" fmla="*/ 3894 w 4332"/>
                <a:gd name="T49" fmla="*/ 2235 h 3074"/>
                <a:gd name="T50" fmla="*/ 3621 w 4332"/>
                <a:gd name="T51" fmla="*/ 2235 h 3074"/>
                <a:gd name="T52" fmla="*/ 3446 w 4332"/>
                <a:gd name="T53" fmla="*/ 2247 h 3074"/>
                <a:gd name="T54" fmla="*/ 3208 w 4332"/>
                <a:gd name="T55" fmla="*/ 2276 h 3074"/>
                <a:gd name="T56" fmla="*/ 3126 w 4332"/>
                <a:gd name="T57" fmla="*/ 2421 h 3074"/>
                <a:gd name="T58" fmla="*/ 3068 w 4332"/>
                <a:gd name="T59" fmla="*/ 2555 h 3074"/>
                <a:gd name="T60" fmla="*/ 2719 w 4332"/>
                <a:gd name="T61" fmla="*/ 2759 h 3074"/>
                <a:gd name="T62" fmla="*/ 2556 w 4332"/>
                <a:gd name="T63" fmla="*/ 2881 h 3074"/>
                <a:gd name="T64" fmla="*/ 2643 w 4332"/>
                <a:gd name="T65" fmla="*/ 2916 h 3074"/>
                <a:gd name="T66" fmla="*/ 2532 w 4332"/>
                <a:gd name="T67" fmla="*/ 2887 h 3074"/>
                <a:gd name="T68" fmla="*/ 2369 w 4332"/>
                <a:gd name="T69" fmla="*/ 2846 h 3074"/>
                <a:gd name="T70" fmla="*/ 2340 w 4332"/>
                <a:gd name="T71" fmla="*/ 2753 h 3074"/>
                <a:gd name="T72" fmla="*/ 2189 w 4332"/>
                <a:gd name="T73" fmla="*/ 2730 h 3074"/>
                <a:gd name="T74" fmla="*/ 2142 w 4332"/>
                <a:gd name="T75" fmla="*/ 2613 h 3074"/>
                <a:gd name="T76" fmla="*/ 2043 w 4332"/>
                <a:gd name="T77" fmla="*/ 2613 h 3074"/>
                <a:gd name="T78" fmla="*/ 1851 w 4332"/>
                <a:gd name="T79" fmla="*/ 2613 h 3074"/>
                <a:gd name="T80" fmla="*/ 1944 w 4332"/>
                <a:gd name="T81" fmla="*/ 2334 h 3074"/>
                <a:gd name="T82" fmla="*/ 1746 w 4332"/>
                <a:gd name="T83" fmla="*/ 2381 h 3074"/>
                <a:gd name="T84" fmla="*/ 1705 w 4332"/>
                <a:gd name="T85" fmla="*/ 2491 h 3074"/>
                <a:gd name="T86" fmla="*/ 1711 w 4332"/>
                <a:gd name="T87" fmla="*/ 2538 h 3074"/>
                <a:gd name="T88" fmla="*/ 1304 w 4332"/>
                <a:gd name="T89" fmla="*/ 2817 h 3074"/>
                <a:gd name="T90" fmla="*/ 1106 w 4332"/>
                <a:gd name="T91" fmla="*/ 2841 h 3074"/>
                <a:gd name="T92" fmla="*/ 681 w 4332"/>
                <a:gd name="T93" fmla="*/ 2596 h 3074"/>
                <a:gd name="T94" fmla="*/ 401 w 4332"/>
                <a:gd name="T95" fmla="*/ 2532 h 3074"/>
                <a:gd name="T96" fmla="*/ 308 w 4332"/>
                <a:gd name="T97" fmla="*/ 2602 h 3074"/>
                <a:gd name="T98" fmla="*/ 169 w 4332"/>
                <a:gd name="T99" fmla="*/ 2515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32" h="3074">
                  <a:moveTo>
                    <a:pt x="2072" y="2642"/>
                  </a:moveTo>
                  <a:lnTo>
                    <a:pt x="2072" y="2642"/>
                  </a:lnTo>
                  <a:cubicBezTo>
                    <a:pt x="2049" y="2648"/>
                    <a:pt x="2037" y="2666"/>
                    <a:pt x="2026" y="2683"/>
                  </a:cubicBezTo>
                  <a:cubicBezTo>
                    <a:pt x="2043" y="2683"/>
                    <a:pt x="2055" y="2683"/>
                    <a:pt x="2078" y="2683"/>
                  </a:cubicBezTo>
                  <a:cubicBezTo>
                    <a:pt x="2078" y="2672"/>
                    <a:pt x="2072" y="2660"/>
                    <a:pt x="2072" y="2642"/>
                  </a:cubicBezTo>
                  <a:close/>
                  <a:moveTo>
                    <a:pt x="0" y="2415"/>
                  </a:moveTo>
                  <a:lnTo>
                    <a:pt x="0" y="2415"/>
                  </a:lnTo>
                  <a:lnTo>
                    <a:pt x="0" y="2415"/>
                  </a:ln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70" y="23"/>
                    <a:pt x="99" y="17"/>
                    <a:pt x="145" y="34"/>
                  </a:cubicBezTo>
                  <a:cubicBezTo>
                    <a:pt x="204" y="58"/>
                    <a:pt x="221" y="104"/>
                    <a:pt x="285" y="104"/>
                  </a:cubicBezTo>
                  <a:cubicBezTo>
                    <a:pt x="320" y="104"/>
                    <a:pt x="314" y="40"/>
                    <a:pt x="349" y="40"/>
                  </a:cubicBezTo>
                  <a:cubicBezTo>
                    <a:pt x="384" y="40"/>
                    <a:pt x="407" y="58"/>
                    <a:pt x="442" y="58"/>
                  </a:cubicBezTo>
                  <a:cubicBezTo>
                    <a:pt x="466" y="58"/>
                    <a:pt x="477" y="52"/>
                    <a:pt x="501" y="52"/>
                  </a:cubicBezTo>
                  <a:cubicBezTo>
                    <a:pt x="547" y="52"/>
                    <a:pt x="570" y="93"/>
                    <a:pt x="599" y="133"/>
                  </a:cubicBezTo>
                  <a:cubicBezTo>
                    <a:pt x="605" y="145"/>
                    <a:pt x="611" y="157"/>
                    <a:pt x="623" y="168"/>
                  </a:cubicBezTo>
                  <a:cubicBezTo>
                    <a:pt x="646" y="186"/>
                    <a:pt x="693" y="168"/>
                    <a:pt x="693" y="197"/>
                  </a:cubicBezTo>
                  <a:cubicBezTo>
                    <a:pt x="693" y="221"/>
                    <a:pt x="681" y="238"/>
                    <a:pt x="681" y="267"/>
                  </a:cubicBezTo>
                  <a:cubicBezTo>
                    <a:pt x="681" y="296"/>
                    <a:pt x="704" y="308"/>
                    <a:pt x="716" y="331"/>
                  </a:cubicBezTo>
                  <a:cubicBezTo>
                    <a:pt x="739" y="384"/>
                    <a:pt x="745" y="442"/>
                    <a:pt x="797" y="442"/>
                  </a:cubicBezTo>
                  <a:cubicBezTo>
                    <a:pt x="832" y="442"/>
                    <a:pt x="838" y="396"/>
                    <a:pt x="838" y="360"/>
                  </a:cubicBezTo>
                  <a:cubicBezTo>
                    <a:pt x="844" y="331"/>
                    <a:pt x="873" y="326"/>
                    <a:pt x="879" y="296"/>
                  </a:cubicBezTo>
                  <a:cubicBezTo>
                    <a:pt x="902" y="366"/>
                    <a:pt x="972" y="372"/>
                    <a:pt x="1036" y="390"/>
                  </a:cubicBezTo>
                  <a:cubicBezTo>
                    <a:pt x="1088" y="401"/>
                    <a:pt x="1106" y="430"/>
                    <a:pt x="1153" y="448"/>
                  </a:cubicBezTo>
                  <a:cubicBezTo>
                    <a:pt x="1147" y="477"/>
                    <a:pt x="1129" y="489"/>
                    <a:pt x="1129" y="518"/>
                  </a:cubicBezTo>
                  <a:cubicBezTo>
                    <a:pt x="1129" y="576"/>
                    <a:pt x="1129" y="622"/>
                    <a:pt x="1170" y="663"/>
                  </a:cubicBezTo>
                  <a:cubicBezTo>
                    <a:pt x="1199" y="692"/>
                    <a:pt x="1257" y="686"/>
                    <a:pt x="1257" y="727"/>
                  </a:cubicBezTo>
                  <a:cubicBezTo>
                    <a:pt x="1257" y="768"/>
                    <a:pt x="1257" y="768"/>
                    <a:pt x="1257" y="768"/>
                  </a:cubicBezTo>
                  <a:cubicBezTo>
                    <a:pt x="1257" y="797"/>
                    <a:pt x="1298" y="791"/>
                    <a:pt x="1321" y="797"/>
                  </a:cubicBezTo>
                  <a:cubicBezTo>
                    <a:pt x="1362" y="809"/>
                    <a:pt x="1379" y="838"/>
                    <a:pt x="1414" y="861"/>
                  </a:cubicBezTo>
                  <a:cubicBezTo>
                    <a:pt x="1479" y="902"/>
                    <a:pt x="1525" y="919"/>
                    <a:pt x="1560" y="983"/>
                  </a:cubicBezTo>
                  <a:cubicBezTo>
                    <a:pt x="1572" y="1007"/>
                    <a:pt x="1595" y="1007"/>
                    <a:pt x="1612" y="1024"/>
                  </a:cubicBezTo>
                  <a:cubicBezTo>
                    <a:pt x="1647" y="1082"/>
                    <a:pt x="1665" y="1123"/>
                    <a:pt x="1723" y="1164"/>
                  </a:cubicBezTo>
                  <a:cubicBezTo>
                    <a:pt x="1764" y="1199"/>
                    <a:pt x="1787" y="1240"/>
                    <a:pt x="1845" y="1240"/>
                  </a:cubicBezTo>
                  <a:cubicBezTo>
                    <a:pt x="1857" y="1240"/>
                    <a:pt x="1857" y="1228"/>
                    <a:pt x="1868" y="1222"/>
                  </a:cubicBezTo>
                  <a:cubicBezTo>
                    <a:pt x="1892" y="1216"/>
                    <a:pt x="1909" y="1222"/>
                    <a:pt x="1933" y="1216"/>
                  </a:cubicBezTo>
                  <a:cubicBezTo>
                    <a:pt x="1927" y="1193"/>
                    <a:pt x="1915" y="1187"/>
                    <a:pt x="1915" y="1164"/>
                  </a:cubicBezTo>
                  <a:cubicBezTo>
                    <a:pt x="1915" y="1117"/>
                    <a:pt x="1962" y="1082"/>
                    <a:pt x="2008" y="1082"/>
                  </a:cubicBezTo>
                  <a:cubicBezTo>
                    <a:pt x="2049" y="1082"/>
                    <a:pt x="2072" y="1094"/>
                    <a:pt x="2113" y="1094"/>
                  </a:cubicBezTo>
                  <a:cubicBezTo>
                    <a:pt x="2142" y="1094"/>
                    <a:pt x="2148" y="1071"/>
                    <a:pt x="2171" y="1071"/>
                  </a:cubicBezTo>
                  <a:cubicBezTo>
                    <a:pt x="2253" y="1071"/>
                    <a:pt x="2270" y="1164"/>
                    <a:pt x="2346" y="1164"/>
                  </a:cubicBezTo>
                  <a:cubicBezTo>
                    <a:pt x="2358" y="1164"/>
                    <a:pt x="2358" y="1152"/>
                    <a:pt x="2369" y="1152"/>
                  </a:cubicBezTo>
                  <a:cubicBezTo>
                    <a:pt x="2393" y="1152"/>
                    <a:pt x="2398" y="1170"/>
                    <a:pt x="2427" y="1170"/>
                  </a:cubicBezTo>
                  <a:cubicBezTo>
                    <a:pt x="2439" y="1170"/>
                    <a:pt x="2445" y="1164"/>
                    <a:pt x="2462" y="1164"/>
                  </a:cubicBezTo>
                  <a:cubicBezTo>
                    <a:pt x="2480" y="1164"/>
                    <a:pt x="2486" y="1181"/>
                    <a:pt x="2497" y="1187"/>
                  </a:cubicBezTo>
                  <a:cubicBezTo>
                    <a:pt x="2532" y="1199"/>
                    <a:pt x="2561" y="1193"/>
                    <a:pt x="2596" y="1193"/>
                  </a:cubicBezTo>
                  <a:cubicBezTo>
                    <a:pt x="2620" y="1193"/>
                    <a:pt x="2620" y="1193"/>
                    <a:pt x="2620" y="1193"/>
                  </a:cubicBezTo>
                  <a:cubicBezTo>
                    <a:pt x="2620" y="1170"/>
                    <a:pt x="2620" y="1170"/>
                    <a:pt x="2620" y="1170"/>
                  </a:cubicBezTo>
                  <a:cubicBezTo>
                    <a:pt x="2625" y="1164"/>
                    <a:pt x="2631" y="1158"/>
                    <a:pt x="2637" y="1158"/>
                  </a:cubicBezTo>
                  <a:cubicBezTo>
                    <a:pt x="2649" y="1158"/>
                    <a:pt x="2654" y="1164"/>
                    <a:pt x="2666" y="1164"/>
                  </a:cubicBezTo>
                  <a:cubicBezTo>
                    <a:pt x="2678" y="1164"/>
                    <a:pt x="2684" y="1164"/>
                    <a:pt x="2695" y="1164"/>
                  </a:cubicBezTo>
                  <a:cubicBezTo>
                    <a:pt x="2719" y="1164"/>
                    <a:pt x="2730" y="1187"/>
                    <a:pt x="2753" y="1193"/>
                  </a:cubicBezTo>
                  <a:cubicBezTo>
                    <a:pt x="2812" y="1216"/>
                    <a:pt x="2847" y="1240"/>
                    <a:pt x="2911" y="1240"/>
                  </a:cubicBezTo>
                  <a:cubicBezTo>
                    <a:pt x="2940" y="1240"/>
                    <a:pt x="2934" y="1187"/>
                    <a:pt x="2963" y="1181"/>
                  </a:cubicBezTo>
                  <a:cubicBezTo>
                    <a:pt x="3050" y="1158"/>
                    <a:pt x="3097" y="1135"/>
                    <a:pt x="3184" y="1135"/>
                  </a:cubicBezTo>
                  <a:cubicBezTo>
                    <a:pt x="3260" y="1135"/>
                    <a:pt x="3306" y="1146"/>
                    <a:pt x="3365" y="1193"/>
                  </a:cubicBezTo>
                  <a:cubicBezTo>
                    <a:pt x="3411" y="1222"/>
                    <a:pt x="3405" y="1274"/>
                    <a:pt x="3405" y="1333"/>
                  </a:cubicBezTo>
                  <a:cubicBezTo>
                    <a:pt x="3405" y="1385"/>
                    <a:pt x="3405" y="1385"/>
                    <a:pt x="3405" y="1385"/>
                  </a:cubicBezTo>
                  <a:cubicBezTo>
                    <a:pt x="3405" y="1467"/>
                    <a:pt x="3469" y="1496"/>
                    <a:pt x="3469" y="1577"/>
                  </a:cubicBezTo>
                  <a:cubicBezTo>
                    <a:pt x="3469" y="1595"/>
                    <a:pt x="3464" y="1600"/>
                    <a:pt x="3464" y="1618"/>
                  </a:cubicBezTo>
                  <a:cubicBezTo>
                    <a:pt x="3464" y="1647"/>
                    <a:pt x="3493" y="1653"/>
                    <a:pt x="3522" y="1664"/>
                  </a:cubicBezTo>
                  <a:cubicBezTo>
                    <a:pt x="3568" y="1682"/>
                    <a:pt x="3592" y="1705"/>
                    <a:pt x="3638" y="1723"/>
                  </a:cubicBezTo>
                  <a:cubicBezTo>
                    <a:pt x="4331" y="2072"/>
                    <a:pt x="4331" y="2072"/>
                    <a:pt x="4331" y="2072"/>
                  </a:cubicBezTo>
                  <a:lnTo>
                    <a:pt x="4331" y="2072"/>
                  </a:lnTo>
                  <a:cubicBezTo>
                    <a:pt x="4331" y="2084"/>
                    <a:pt x="4320" y="2101"/>
                    <a:pt x="4302" y="2101"/>
                  </a:cubicBezTo>
                  <a:cubicBezTo>
                    <a:pt x="4273" y="2101"/>
                    <a:pt x="4261" y="2078"/>
                    <a:pt x="4255" y="2055"/>
                  </a:cubicBezTo>
                  <a:cubicBezTo>
                    <a:pt x="4244" y="2060"/>
                    <a:pt x="4238" y="2066"/>
                    <a:pt x="4226" y="2066"/>
                  </a:cubicBezTo>
                  <a:cubicBezTo>
                    <a:pt x="4186" y="2031"/>
                    <a:pt x="4191" y="2037"/>
                    <a:pt x="4226" y="2107"/>
                  </a:cubicBezTo>
                  <a:cubicBezTo>
                    <a:pt x="4226" y="2183"/>
                    <a:pt x="4145" y="2194"/>
                    <a:pt x="4081" y="2223"/>
                  </a:cubicBezTo>
                  <a:cubicBezTo>
                    <a:pt x="4063" y="2223"/>
                    <a:pt x="4063" y="2223"/>
                    <a:pt x="4063" y="2223"/>
                  </a:cubicBezTo>
                  <a:cubicBezTo>
                    <a:pt x="4034" y="2229"/>
                    <a:pt x="4017" y="2235"/>
                    <a:pt x="3982" y="2235"/>
                  </a:cubicBezTo>
                  <a:cubicBezTo>
                    <a:pt x="3959" y="2235"/>
                    <a:pt x="3947" y="2223"/>
                    <a:pt x="3924" y="2223"/>
                  </a:cubicBezTo>
                  <a:cubicBezTo>
                    <a:pt x="3912" y="2223"/>
                    <a:pt x="3906" y="2235"/>
                    <a:pt x="3894" y="2235"/>
                  </a:cubicBezTo>
                  <a:cubicBezTo>
                    <a:pt x="3877" y="2235"/>
                    <a:pt x="3877" y="2223"/>
                    <a:pt x="3860" y="2223"/>
                  </a:cubicBezTo>
                  <a:cubicBezTo>
                    <a:pt x="3790" y="2223"/>
                    <a:pt x="3749" y="2252"/>
                    <a:pt x="3673" y="2252"/>
                  </a:cubicBezTo>
                  <a:cubicBezTo>
                    <a:pt x="3650" y="2252"/>
                    <a:pt x="3632" y="2252"/>
                    <a:pt x="3621" y="2235"/>
                  </a:cubicBezTo>
                  <a:cubicBezTo>
                    <a:pt x="3603" y="2258"/>
                    <a:pt x="3574" y="2252"/>
                    <a:pt x="3539" y="2258"/>
                  </a:cubicBezTo>
                  <a:cubicBezTo>
                    <a:pt x="3510" y="2264"/>
                    <a:pt x="3493" y="2276"/>
                    <a:pt x="3464" y="2276"/>
                  </a:cubicBezTo>
                  <a:cubicBezTo>
                    <a:pt x="3452" y="2276"/>
                    <a:pt x="3452" y="2258"/>
                    <a:pt x="3446" y="2247"/>
                  </a:cubicBezTo>
                  <a:cubicBezTo>
                    <a:pt x="3429" y="2287"/>
                    <a:pt x="3382" y="2293"/>
                    <a:pt x="3336" y="2293"/>
                  </a:cubicBezTo>
                  <a:cubicBezTo>
                    <a:pt x="3318" y="2293"/>
                    <a:pt x="3312" y="2264"/>
                    <a:pt x="3295" y="2264"/>
                  </a:cubicBezTo>
                  <a:cubicBezTo>
                    <a:pt x="3260" y="2264"/>
                    <a:pt x="3242" y="2270"/>
                    <a:pt x="3208" y="2276"/>
                  </a:cubicBezTo>
                  <a:cubicBezTo>
                    <a:pt x="3208" y="2282"/>
                    <a:pt x="3208" y="2287"/>
                    <a:pt x="3208" y="2293"/>
                  </a:cubicBezTo>
                  <a:cubicBezTo>
                    <a:pt x="3208" y="2316"/>
                    <a:pt x="3213" y="2334"/>
                    <a:pt x="3225" y="2352"/>
                  </a:cubicBezTo>
                  <a:cubicBezTo>
                    <a:pt x="3184" y="2375"/>
                    <a:pt x="3126" y="2375"/>
                    <a:pt x="3126" y="2421"/>
                  </a:cubicBezTo>
                  <a:cubicBezTo>
                    <a:pt x="3126" y="2427"/>
                    <a:pt x="3126" y="2427"/>
                    <a:pt x="3126" y="2433"/>
                  </a:cubicBezTo>
                  <a:cubicBezTo>
                    <a:pt x="3155" y="2415"/>
                    <a:pt x="3167" y="2404"/>
                    <a:pt x="3202" y="2398"/>
                  </a:cubicBezTo>
                  <a:cubicBezTo>
                    <a:pt x="3143" y="2456"/>
                    <a:pt x="3126" y="2497"/>
                    <a:pt x="3068" y="2555"/>
                  </a:cubicBezTo>
                  <a:cubicBezTo>
                    <a:pt x="3015" y="2608"/>
                    <a:pt x="2986" y="2637"/>
                    <a:pt x="2928" y="2683"/>
                  </a:cubicBezTo>
                  <a:cubicBezTo>
                    <a:pt x="2899" y="2707"/>
                    <a:pt x="2887" y="2724"/>
                    <a:pt x="2852" y="2736"/>
                  </a:cubicBezTo>
                  <a:cubicBezTo>
                    <a:pt x="2800" y="2753"/>
                    <a:pt x="2765" y="2741"/>
                    <a:pt x="2719" y="2759"/>
                  </a:cubicBezTo>
                  <a:cubicBezTo>
                    <a:pt x="2660" y="2782"/>
                    <a:pt x="2625" y="2805"/>
                    <a:pt x="2567" y="2805"/>
                  </a:cubicBezTo>
                  <a:cubicBezTo>
                    <a:pt x="2550" y="2805"/>
                    <a:pt x="2538" y="2805"/>
                    <a:pt x="2521" y="2805"/>
                  </a:cubicBezTo>
                  <a:cubicBezTo>
                    <a:pt x="2526" y="2835"/>
                    <a:pt x="2538" y="2852"/>
                    <a:pt x="2556" y="2881"/>
                  </a:cubicBezTo>
                  <a:cubicBezTo>
                    <a:pt x="2561" y="2899"/>
                    <a:pt x="2567" y="2922"/>
                    <a:pt x="2585" y="2922"/>
                  </a:cubicBezTo>
                  <a:cubicBezTo>
                    <a:pt x="2608" y="2922"/>
                    <a:pt x="2625" y="2910"/>
                    <a:pt x="2643" y="2899"/>
                  </a:cubicBezTo>
                  <a:cubicBezTo>
                    <a:pt x="2643" y="2904"/>
                    <a:pt x="2643" y="2910"/>
                    <a:pt x="2643" y="2916"/>
                  </a:cubicBezTo>
                  <a:cubicBezTo>
                    <a:pt x="2643" y="2980"/>
                    <a:pt x="2637" y="3015"/>
                    <a:pt x="2631" y="3073"/>
                  </a:cubicBezTo>
                  <a:cubicBezTo>
                    <a:pt x="2590" y="3062"/>
                    <a:pt x="2590" y="3021"/>
                    <a:pt x="2573" y="2980"/>
                  </a:cubicBezTo>
                  <a:cubicBezTo>
                    <a:pt x="2556" y="2945"/>
                    <a:pt x="2532" y="2928"/>
                    <a:pt x="2532" y="2887"/>
                  </a:cubicBezTo>
                  <a:cubicBezTo>
                    <a:pt x="2497" y="2881"/>
                    <a:pt x="2480" y="2864"/>
                    <a:pt x="2445" y="2864"/>
                  </a:cubicBezTo>
                  <a:cubicBezTo>
                    <a:pt x="2416" y="2864"/>
                    <a:pt x="2422" y="2904"/>
                    <a:pt x="2416" y="2934"/>
                  </a:cubicBezTo>
                  <a:cubicBezTo>
                    <a:pt x="2387" y="2904"/>
                    <a:pt x="2387" y="2881"/>
                    <a:pt x="2369" y="2846"/>
                  </a:cubicBezTo>
                  <a:cubicBezTo>
                    <a:pt x="2358" y="2835"/>
                    <a:pt x="2340" y="2829"/>
                    <a:pt x="2340" y="2811"/>
                  </a:cubicBezTo>
                  <a:cubicBezTo>
                    <a:pt x="2340" y="2800"/>
                    <a:pt x="2352" y="2800"/>
                    <a:pt x="2358" y="2794"/>
                  </a:cubicBezTo>
                  <a:cubicBezTo>
                    <a:pt x="2352" y="2776"/>
                    <a:pt x="2358" y="2753"/>
                    <a:pt x="2340" y="2753"/>
                  </a:cubicBezTo>
                  <a:cubicBezTo>
                    <a:pt x="2311" y="2753"/>
                    <a:pt x="2299" y="2776"/>
                    <a:pt x="2276" y="2782"/>
                  </a:cubicBezTo>
                  <a:cubicBezTo>
                    <a:pt x="2259" y="2788"/>
                    <a:pt x="2253" y="2788"/>
                    <a:pt x="2235" y="2788"/>
                  </a:cubicBezTo>
                  <a:cubicBezTo>
                    <a:pt x="2206" y="2788"/>
                    <a:pt x="2206" y="2759"/>
                    <a:pt x="2189" y="2730"/>
                  </a:cubicBezTo>
                  <a:cubicBezTo>
                    <a:pt x="2165" y="2707"/>
                    <a:pt x="2136" y="2695"/>
                    <a:pt x="2136" y="2660"/>
                  </a:cubicBezTo>
                  <a:cubicBezTo>
                    <a:pt x="2136" y="2648"/>
                    <a:pt x="2148" y="2637"/>
                    <a:pt x="2148" y="2625"/>
                  </a:cubicBezTo>
                  <a:cubicBezTo>
                    <a:pt x="2148" y="2619"/>
                    <a:pt x="2142" y="2619"/>
                    <a:pt x="2142" y="2613"/>
                  </a:cubicBezTo>
                  <a:cubicBezTo>
                    <a:pt x="2136" y="2613"/>
                    <a:pt x="2136" y="2613"/>
                    <a:pt x="2136" y="2613"/>
                  </a:cubicBezTo>
                  <a:cubicBezTo>
                    <a:pt x="2119" y="2613"/>
                    <a:pt x="2113" y="2619"/>
                    <a:pt x="2096" y="2619"/>
                  </a:cubicBezTo>
                  <a:cubicBezTo>
                    <a:pt x="2043" y="2613"/>
                    <a:pt x="2043" y="2613"/>
                    <a:pt x="2043" y="2613"/>
                  </a:cubicBezTo>
                  <a:cubicBezTo>
                    <a:pt x="2008" y="2613"/>
                    <a:pt x="1985" y="2613"/>
                    <a:pt x="1956" y="2637"/>
                  </a:cubicBezTo>
                  <a:cubicBezTo>
                    <a:pt x="1933" y="2648"/>
                    <a:pt x="1927" y="2672"/>
                    <a:pt x="1904" y="2672"/>
                  </a:cubicBezTo>
                  <a:cubicBezTo>
                    <a:pt x="1868" y="2672"/>
                    <a:pt x="1851" y="2642"/>
                    <a:pt x="1851" y="2613"/>
                  </a:cubicBezTo>
                  <a:cubicBezTo>
                    <a:pt x="1851" y="2578"/>
                    <a:pt x="1898" y="2590"/>
                    <a:pt x="1921" y="2567"/>
                  </a:cubicBezTo>
                  <a:cubicBezTo>
                    <a:pt x="1962" y="2526"/>
                    <a:pt x="1991" y="2497"/>
                    <a:pt x="1991" y="2439"/>
                  </a:cubicBezTo>
                  <a:cubicBezTo>
                    <a:pt x="1991" y="2392"/>
                    <a:pt x="1973" y="2369"/>
                    <a:pt x="1944" y="2334"/>
                  </a:cubicBezTo>
                  <a:cubicBezTo>
                    <a:pt x="1927" y="2311"/>
                    <a:pt x="1927" y="2282"/>
                    <a:pt x="1898" y="2282"/>
                  </a:cubicBezTo>
                  <a:cubicBezTo>
                    <a:pt x="1874" y="2282"/>
                    <a:pt x="1868" y="2305"/>
                    <a:pt x="1851" y="2322"/>
                  </a:cubicBezTo>
                  <a:cubicBezTo>
                    <a:pt x="1816" y="2346"/>
                    <a:pt x="1787" y="2352"/>
                    <a:pt x="1746" y="2381"/>
                  </a:cubicBezTo>
                  <a:cubicBezTo>
                    <a:pt x="1723" y="2392"/>
                    <a:pt x="1705" y="2404"/>
                    <a:pt x="1688" y="2421"/>
                  </a:cubicBezTo>
                  <a:cubicBezTo>
                    <a:pt x="1676" y="2439"/>
                    <a:pt x="1653" y="2439"/>
                    <a:pt x="1653" y="2456"/>
                  </a:cubicBezTo>
                  <a:cubicBezTo>
                    <a:pt x="1653" y="2479"/>
                    <a:pt x="1682" y="2491"/>
                    <a:pt x="1705" y="2491"/>
                  </a:cubicBezTo>
                  <a:cubicBezTo>
                    <a:pt x="1741" y="2491"/>
                    <a:pt x="1758" y="2468"/>
                    <a:pt x="1787" y="2450"/>
                  </a:cubicBezTo>
                  <a:cubicBezTo>
                    <a:pt x="1793" y="2456"/>
                    <a:pt x="1799" y="2462"/>
                    <a:pt x="1799" y="2468"/>
                  </a:cubicBezTo>
                  <a:cubicBezTo>
                    <a:pt x="1799" y="2515"/>
                    <a:pt x="1752" y="2520"/>
                    <a:pt x="1711" y="2538"/>
                  </a:cubicBezTo>
                  <a:cubicBezTo>
                    <a:pt x="1642" y="2578"/>
                    <a:pt x="1601" y="2608"/>
                    <a:pt x="1525" y="2642"/>
                  </a:cubicBezTo>
                  <a:cubicBezTo>
                    <a:pt x="1444" y="2683"/>
                    <a:pt x="1426" y="2741"/>
                    <a:pt x="1356" y="2794"/>
                  </a:cubicBezTo>
                  <a:cubicBezTo>
                    <a:pt x="1339" y="2805"/>
                    <a:pt x="1321" y="2805"/>
                    <a:pt x="1304" y="2817"/>
                  </a:cubicBezTo>
                  <a:cubicBezTo>
                    <a:pt x="1281" y="2841"/>
                    <a:pt x="1286" y="2893"/>
                    <a:pt x="1251" y="2893"/>
                  </a:cubicBezTo>
                  <a:cubicBezTo>
                    <a:pt x="1193" y="2893"/>
                    <a:pt x="1176" y="2829"/>
                    <a:pt x="1123" y="2829"/>
                  </a:cubicBezTo>
                  <a:cubicBezTo>
                    <a:pt x="1118" y="2829"/>
                    <a:pt x="1112" y="2841"/>
                    <a:pt x="1106" y="2841"/>
                  </a:cubicBezTo>
                  <a:cubicBezTo>
                    <a:pt x="1059" y="2841"/>
                    <a:pt x="1048" y="2794"/>
                    <a:pt x="1001" y="2771"/>
                  </a:cubicBezTo>
                  <a:cubicBezTo>
                    <a:pt x="960" y="2753"/>
                    <a:pt x="925" y="2759"/>
                    <a:pt x="885" y="2730"/>
                  </a:cubicBezTo>
                  <a:cubicBezTo>
                    <a:pt x="809" y="2672"/>
                    <a:pt x="780" y="2596"/>
                    <a:pt x="681" y="2596"/>
                  </a:cubicBezTo>
                  <a:cubicBezTo>
                    <a:pt x="646" y="2596"/>
                    <a:pt x="629" y="2619"/>
                    <a:pt x="588" y="2619"/>
                  </a:cubicBezTo>
                  <a:cubicBezTo>
                    <a:pt x="570" y="2619"/>
                    <a:pt x="564" y="2602"/>
                    <a:pt x="547" y="2590"/>
                  </a:cubicBezTo>
                  <a:cubicBezTo>
                    <a:pt x="501" y="2555"/>
                    <a:pt x="466" y="2532"/>
                    <a:pt x="401" y="2532"/>
                  </a:cubicBezTo>
                  <a:cubicBezTo>
                    <a:pt x="384" y="2532"/>
                    <a:pt x="378" y="2544"/>
                    <a:pt x="361" y="2549"/>
                  </a:cubicBezTo>
                  <a:cubicBezTo>
                    <a:pt x="338" y="2555"/>
                    <a:pt x="303" y="2549"/>
                    <a:pt x="303" y="2573"/>
                  </a:cubicBezTo>
                  <a:cubicBezTo>
                    <a:pt x="303" y="2584"/>
                    <a:pt x="308" y="2590"/>
                    <a:pt x="308" y="2602"/>
                  </a:cubicBezTo>
                  <a:cubicBezTo>
                    <a:pt x="308" y="2619"/>
                    <a:pt x="308" y="2619"/>
                    <a:pt x="308" y="2619"/>
                  </a:cubicBezTo>
                  <a:cubicBezTo>
                    <a:pt x="291" y="2619"/>
                    <a:pt x="291" y="2619"/>
                    <a:pt x="291" y="2619"/>
                  </a:cubicBezTo>
                  <a:cubicBezTo>
                    <a:pt x="233" y="2596"/>
                    <a:pt x="215" y="2561"/>
                    <a:pt x="169" y="2515"/>
                  </a:cubicBezTo>
                  <a:cubicBezTo>
                    <a:pt x="116" y="2456"/>
                    <a:pt x="70" y="2427"/>
                    <a:pt x="0" y="2415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AF507438-7753-43e0-B8FC-AC1667EBCBE1}"/>
            </a:extLst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501AC72-7C22-4536-9418-1E9E4AC9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9719" y="7820603"/>
              <a:ext cx="2669596" cy="2367092"/>
            </a:xfrm>
            <a:custGeom>
              <a:avLst/>
              <a:gdLst>
                <a:gd name="T0" fmla="*/ 4331 w 6067"/>
                <a:gd name="T1" fmla="*/ 5314 h 5379"/>
                <a:gd name="T2" fmla="*/ 4290 w 6067"/>
                <a:gd name="T3" fmla="*/ 5145 h 5379"/>
                <a:gd name="T4" fmla="*/ 4343 w 6067"/>
                <a:gd name="T5" fmla="*/ 4912 h 5379"/>
                <a:gd name="T6" fmla="*/ 4412 w 6067"/>
                <a:gd name="T7" fmla="*/ 4615 h 5379"/>
                <a:gd name="T8" fmla="*/ 4453 w 6067"/>
                <a:gd name="T9" fmla="*/ 4307 h 5379"/>
                <a:gd name="T10" fmla="*/ 4605 w 6067"/>
                <a:gd name="T11" fmla="*/ 3992 h 5379"/>
                <a:gd name="T12" fmla="*/ 4651 w 6067"/>
                <a:gd name="T13" fmla="*/ 3969 h 5379"/>
                <a:gd name="T14" fmla="*/ 4674 w 6067"/>
                <a:gd name="T15" fmla="*/ 3894 h 5379"/>
                <a:gd name="T16" fmla="*/ 4762 w 6067"/>
                <a:gd name="T17" fmla="*/ 3666 h 5379"/>
                <a:gd name="T18" fmla="*/ 4866 w 6067"/>
                <a:gd name="T19" fmla="*/ 3387 h 5379"/>
                <a:gd name="T20" fmla="*/ 4901 w 6067"/>
                <a:gd name="T21" fmla="*/ 3038 h 5379"/>
                <a:gd name="T22" fmla="*/ 4948 w 6067"/>
                <a:gd name="T23" fmla="*/ 2974 h 5379"/>
                <a:gd name="T24" fmla="*/ 5082 w 6067"/>
                <a:gd name="T25" fmla="*/ 2828 h 5379"/>
                <a:gd name="T26" fmla="*/ 5123 w 6067"/>
                <a:gd name="T27" fmla="*/ 2799 h 5379"/>
                <a:gd name="T28" fmla="*/ 5414 w 6067"/>
                <a:gd name="T29" fmla="*/ 2496 h 5379"/>
                <a:gd name="T30" fmla="*/ 5501 w 6067"/>
                <a:gd name="T31" fmla="*/ 2310 h 5379"/>
                <a:gd name="T32" fmla="*/ 5670 w 6067"/>
                <a:gd name="T33" fmla="*/ 2031 h 5379"/>
                <a:gd name="T34" fmla="*/ 5821 w 6067"/>
                <a:gd name="T35" fmla="*/ 1583 h 5379"/>
                <a:gd name="T36" fmla="*/ 5862 w 6067"/>
                <a:gd name="T37" fmla="*/ 1140 h 5379"/>
                <a:gd name="T38" fmla="*/ 5914 w 6067"/>
                <a:gd name="T39" fmla="*/ 936 h 5379"/>
                <a:gd name="T40" fmla="*/ 5868 w 6067"/>
                <a:gd name="T41" fmla="*/ 703 h 5379"/>
                <a:gd name="T42" fmla="*/ 6043 w 6067"/>
                <a:gd name="T43" fmla="*/ 174 h 5379"/>
                <a:gd name="T44" fmla="*/ 5955 w 6067"/>
                <a:gd name="T45" fmla="*/ 46 h 5379"/>
                <a:gd name="T46" fmla="*/ 5693 w 6067"/>
                <a:gd name="T47" fmla="*/ 104 h 5379"/>
                <a:gd name="T48" fmla="*/ 5286 w 6067"/>
                <a:gd name="T49" fmla="*/ 214 h 5379"/>
                <a:gd name="T50" fmla="*/ 5227 w 6067"/>
                <a:gd name="T51" fmla="*/ 447 h 5379"/>
                <a:gd name="T52" fmla="*/ 4913 w 6067"/>
                <a:gd name="T53" fmla="*/ 389 h 5379"/>
                <a:gd name="T54" fmla="*/ 4610 w 6067"/>
                <a:gd name="T55" fmla="*/ 273 h 5379"/>
                <a:gd name="T56" fmla="*/ 4261 w 6067"/>
                <a:gd name="T57" fmla="*/ 255 h 5379"/>
                <a:gd name="T58" fmla="*/ 3894 w 6067"/>
                <a:gd name="T59" fmla="*/ 389 h 5379"/>
                <a:gd name="T60" fmla="*/ 0 w 6067"/>
                <a:gd name="T61" fmla="*/ 3311 h 5379"/>
                <a:gd name="T62" fmla="*/ 279 w 6067"/>
                <a:gd name="T63" fmla="*/ 3410 h 5379"/>
                <a:gd name="T64" fmla="*/ 593 w 6067"/>
                <a:gd name="T65" fmla="*/ 3439 h 5379"/>
                <a:gd name="T66" fmla="*/ 710 w 6067"/>
                <a:gd name="T67" fmla="*/ 3637 h 5379"/>
                <a:gd name="T68" fmla="*/ 1030 w 6067"/>
                <a:gd name="T69" fmla="*/ 3696 h 5379"/>
                <a:gd name="T70" fmla="*/ 1251 w 6067"/>
                <a:gd name="T71" fmla="*/ 4033 h 5379"/>
                <a:gd name="T72" fmla="*/ 1554 w 6067"/>
                <a:gd name="T73" fmla="*/ 4289 h 5379"/>
                <a:gd name="T74" fmla="*/ 1862 w 6067"/>
                <a:gd name="T75" fmla="*/ 4528 h 5379"/>
                <a:gd name="T76" fmla="*/ 2107 w 6067"/>
                <a:gd name="T77" fmla="*/ 4400 h 5379"/>
                <a:gd name="T78" fmla="*/ 2421 w 6067"/>
                <a:gd name="T79" fmla="*/ 4476 h 5379"/>
                <a:gd name="T80" fmla="*/ 2614 w 6067"/>
                <a:gd name="T81" fmla="*/ 4499 h 5379"/>
                <a:gd name="T82" fmla="*/ 2689 w 6067"/>
                <a:gd name="T83" fmla="*/ 4470 h 5379"/>
                <a:gd name="T84" fmla="*/ 3178 w 6067"/>
                <a:gd name="T85" fmla="*/ 4441 h 5379"/>
                <a:gd name="T86" fmla="*/ 3463 w 6067"/>
                <a:gd name="T87" fmla="*/ 4883 h 5379"/>
                <a:gd name="T88" fmla="*/ 4325 w 6067"/>
                <a:gd name="T89" fmla="*/ 5378 h 5379"/>
                <a:gd name="T90" fmla="*/ 4046 w 6067"/>
                <a:gd name="T91" fmla="*/ 4068 h 5379"/>
                <a:gd name="T92" fmla="*/ 3912 w 6067"/>
                <a:gd name="T93" fmla="*/ 4348 h 5379"/>
                <a:gd name="T94" fmla="*/ 3731 w 6067"/>
                <a:gd name="T95" fmla="*/ 4220 h 5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67" h="5379">
                  <a:moveTo>
                    <a:pt x="4325" y="5378"/>
                  </a:moveTo>
                  <a:lnTo>
                    <a:pt x="4325" y="5378"/>
                  </a:lnTo>
                  <a:cubicBezTo>
                    <a:pt x="4331" y="5372"/>
                    <a:pt x="4331" y="5366"/>
                    <a:pt x="4331" y="5361"/>
                  </a:cubicBezTo>
                  <a:cubicBezTo>
                    <a:pt x="4331" y="5314"/>
                    <a:pt x="4331" y="5314"/>
                    <a:pt x="4331" y="5314"/>
                  </a:cubicBezTo>
                  <a:cubicBezTo>
                    <a:pt x="4331" y="5273"/>
                    <a:pt x="4343" y="5250"/>
                    <a:pt x="4343" y="5215"/>
                  </a:cubicBezTo>
                  <a:cubicBezTo>
                    <a:pt x="4343" y="5180"/>
                    <a:pt x="4337" y="5163"/>
                    <a:pt x="4337" y="5133"/>
                  </a:cubicBezTo>
                  <a:cubicBezTo>
                    <a:pt x="4314" y="5133"/>
                    <a:pt x="4314" y="5133"/>
                    <a:pt x="4314" y="5133"/>
                  </a:cubicBezTo>
                  <a:cubicBezTo>
                    <a:pt x="4302" y="5133"/>
                    <a:pt x="4302" y="5139"/>
                    <a:pt x="4290" y="5145"/>
                  </a:cubicBezTo>
                  <a:cubicBezTo>
                    <a:pt x="4290" y="5122"/>
                    <a:pt x="4290" y="5122"/>
                    <a:pt x="4290" y="5122"/>
                  </a:cubicBezTo>
                  <a:cubicBezTo>
                    <a:pt x="4308" y="5064"/>
                    <a:pt x="4308" y="5064"/>
                    <a:pt x="4308" y="5064"/>
                  </a:cubicBezTo>
                  <a:cubicBezTo>
                    <a:pt x="4302" y="5052"/>
                    <a:pt x="4296" y="5046"/>
                    <a:pt x="4296" y="5035"/>
                  </a:cubicBezTo>
                  <a:cubicBezTo>
                    <a:pt x="4296" y="4988"/>
                    <a:pt x="4343" y="4965"/>
                    <a:pt x="4343" y="4912"/>
                  </a:cubicBezTo>
                  <a:cubicBezTo>
                    <a:pt x="4343" y="4906"/>
                    <a:pt x="4337" y="4906"/>
                    <a:pt x="4337" y="4906"/>
                  </a:cubicBezTo>
                  <a:cubicBezTo>
                    <a:pt x="4337" y="4854"/>
                    <a:pt x="4377" y="4831"/>
                    <a:pt x="4377" y="4784"/>
                  </a:cubicBezTo>
                  <a:cubicBezTo>
                    <a:pt x="4377" y="4703"/>
                    <a:pt x="4377" y="4703"/>
                    <a:pt x="4377" y="4703"/>
                  </a:cubicBezTo>
                  <a:cubicBezTo>
                    <a:pt x="4377" y="4668"/>
                    <a:pt x="4412" y="4650"/>
                    <a:pt x="4412" y="4615"/>
                  </a:cubicBezTo>
                  <a:cubicBezTo>
                    <a:pt x="4412" y="4569"/>
                    <a:pt x="4389" y="4551"/>
                    <a:pt x="4389" y="4505"/>
                  </a:cubicBezTo>
                  <a:cubicBezTo>
                    <a:pt x="4389" y="4476"/>
                    <a:pt x="4424" y="4470"/>
                    <a:pt x="4424" y="4441"/>
                  </a:cubicBezTo>
                  <a:cubicBezTo>
                    <a:pt x="4424" y="4435"/>
                    <a:pt x="4412" y="4441"/>
                    <a:pt x="4412" y="4435"/>
                  </a:cubicBezTo>
                  <a:cubicBezTo>
                    <a:pt x="4412" y="4383"/>
                    <a:pt x="4453" y="4359"/>
                    <a:pt x="4453" y="4307"/>
                  </a:cubicBezTo>
                  <a:cubicBezTo>
                    <a:pt x="4471" y="4313"/>
                    <a:pt x="4482" y="4295"/>
                    <a:pt x="4488" y="4272"/>
                  </a:cubicBezTo>
                  <a:cubicBezTo>
                    <a:pt x="4500" y="4249"/>
                    <a:pt x="4523" y="4237"/>
                    <a:pt x="4523" y="4208"/>
                  </a:cubicBezTo>
                  <a:cubicBezTo>
                    <a:pt x="4523" y="4150"/>
                    <a:pt x="4558" y="4126"/>
                    <a:pt x="4570" y="4074"/>
                  </a:cubicBezTo>
                  <a:cubicBezTo>
                    <a:pt x="4575" y="4045"/>
                    <a:pt x="4587" y="4016"/>
                    <a:pt x="4605" y="3992"/>
                  </a:cubicBezTo>
                  <a:lnTo>
                    <a:pt x="4605" y="3992"/>
                  </a:lnTo>
                  <a:cubicBezTo>
                    <a:pt x="4599" y="3987"/>
                    <a:pt x="4593" y="3987"/>
                    <a:pt x="4593" y="3975"/>
                  </a:cubicBezTo>
                  <a:cubicBezTo>
                    <a:pt x="4593" y="3958"/>
                    <a:pt x="4634" y="3934"/>
                    <a:pt x="4651" y="3969"/>
                  </a:cubicBezTo>
                  <a:lnTo>
                    <a:pt x="4651" y="3969"/>
                  </a:lnTo>
                  <a:cubicBezTo>
                    <a:pt x="4657" y="3969"/>
                    <a:pt x="4657" y="3969"/>
                    <a:pt x="4663" y="3969"/>
                  </a:cubicBezTo>
                  <a:cubicBezTo>
                    <a:pt x="4669" y="3969"/>
                    <a:pt x="4674" y="3975"/>
                    <a:pt x="4680" y="3975"/>
                  </a:cubicBezTo>
                  <a:cubicBezTo>
                    <a:pt x="4686" y="3975"/>
                    <a:pt x="4692" y="3969"/>
                    <a:pt x="4692" y="3969"/>
                  </a:cubicBezTo>
                  <a:cubicBezTo>
                    <a:pt x="4680" y="3946"/>
                    <a:pt x="4674" y="3928"/>
                    <a:pt x="4674" y="3894"/>
                  </a:cubicBezTo>
                  <a:cubicBezTo>
                    <a:pt x="4674" y="3882"/>
                    <a:pt x="4692" y="3876"/>
                    <a:pt x="4703" y="3876"/>
                  </a:cubicBezTo>
                  <a:cubicBezTo>
                    <a:pt x="4733" y="3894"/>
                    <a:pt x="4738" y="3940"/>
                    <a:pt x="4709" y="3818"/>
                  </a:cubicBezTo>
                  <a:cubicBezTo>
                    <a:pt x="4703" y="3812"/>
                    <a:pt x="4703" y="3800"/>
                    <a:pt x="4698" y="3789"/>
                  </a:cubicBezTo>
                  <a:cubicBezTo>
                    <a:pt x="4738" y="3754"/>
                    <a:pt x="4762" y="3719"/>
                    <a:pt x="4762" y="3666"/>
                  </a:cubicBezTo>
                  <a:cubicBezTo>
                    <a:pt x="4762" y="3608"/>
                    <a:pt x="4762" y="3608"/>
                    <a:pt x="4762" y="3608"/>
                  </a:cubicBezTo>
                  <a:cubicBezTo>
                    <a:pt x="4762" y="3597"/>
                    <a:pt x="4744" y="3591"/>
                    <a:pt x="4744" y="3579"/>
                  </a:cubicBezTo>
                  <a:cubicBezTo>
                    <a:pt x="4744" y="3550"/>
                    <a:pt x="4768" y="3539"/>
                    <a:pt x="4779" y="3515"/>
                  </a:cubicBezTo>
                  <a:cubicBezTo>
                    <a:pt x="4803" y="3463"/>
                    <a:pt x="4832" y="3434"/>
                    <a:pt x="4866" y="3387"/>
                  </a:cubicBezTo>
                  <a:cubicBezTo>
                    <a:pt x="4936" y="3288"/>
                    <a:pt x="4971" y="3213"/>
                    <a:pt x="4971" y="3090"/>
                  </a:cubicBezTo>
                  <a:cubicBezTo>
                    <a:pt x="4971" y="3079"/>
                    <a:pt x="4966" y="3067"/>
                    <a:pt x="4954" y="3067"/>
                  </a:cubicBezTo>
                  <a:cubicBezTo>
                    <a:pt x="4931" y="3067"/>
                    <a:pt x="4925" y="3084"/>
                    <a:pt x="4901" y="3090"/>
                  </a:cubicBezTo>
                  <a:cubicBezTo>
                    <a:pt x="4901" y="3067"/>
                    <a:pt x="4901" y="3055"/>
                    <a:pt x="4901" y="3038"/>
                  </a:cubicBezTo>
                  <a:cubicBezTo>
                    <a:pt x="4901" y="3014"/>
                    <a:pt x="4884" y="3003"/>
                    <a:pt x="4884" y="2985"/>
                  </a:cubicBezTo>
                  <a:cubicBezTo>
                    <a:pt x="4884" y="2980"/>
                    <a:pt x="4890" y="2980"/>
                    <a:pt x="4890" y="2974"/>
                  </a:cubicBezTo>
                  <a:cubicBezTo>
                    <a:pt x="4901" y="2980"/>
                    <a:pt x="4907" y="2991"/>
                    <a:pt x="4919" y="2991"/>
                  </a:cubicBezTo>
                  <a:cubicBezTo>
                    <a:pt x="4931" y="2991"/>
                    <a:pt x="4936" y="2974"/>
                    <a:pt x="4948" y="2974"/>
                  </a:cubicBezTo>
                  <a:cubicBezTo>
                    <a:pt x="4960" y="2974"/>
                    <a:pt x="4966" y="2991"/>
                    <a:pt x="4983" y="2991"/>
                  </a:cubicBezTo>
                  <a:cubicBezTo>
                    <a:pt x="5006" y="2991"/>
                    <a:pt x="5035" y="2980"/>
                    <a:pt x="5035" y="2950"/>
                  </a:cubicBezTo>
                  <a:cubicBezTo>
                    <a:pt x="5035" y="2939"/>
                    <a:pt x="5029" y="2939"/>
                    <a:pt x="5029" y="2927"/>
                  </a:cubicBezTo>
                  <a:cubicBezTo>
                    <a:pt x="5029" y="2881"/>
                    <a:pt x="5082" y="2875"/>
                    <a:pt x="5082" y="2828"/>
                  </a:cubicBezTo>
                  <a:cubicBezTo>
                    <a:pt x="5082" y="2758"/>
                    <a:pt x="5082" y="2758"/>
                    <a:pt x="5082" y="2758"/>
                  </a:cubicBezTo>
                  <a:cubicBezTo>
                    <a:pt x="5082" y="2741"/>
                    <a:pt x="5094" y="2735"/>
                    <a:pt x="5105" y="2735"/>
                  </a:cubicBezTo>
                  <a:cubicBezTo>
                    <a:pt x="5123" y="2735"/>
                    <a:pt x="5123" y="2735"/>
                    <a:pt x="5123" y="2735"/>
                  </a:cubicBezTo>
                  <a:cubicBezTo>
                    <a:pt x="5123" y="2758"/>
                    <a:pt x="5117" y="2776"/>
                    <a:pt x="5123" y="2799"/>
                  </a:cubicBezTo>
                  <a:cubicBezTo>
                    <a:pt x="5140" y="2764"/>
                    <a:pt x="5140" y="2741"/>
                    <a:pt x="5163" y="2706"/>
                  </a:cubicBezTo>
                  <a:cubicBezTo>
                    <a:pt x="5198" y="2648"/>
                    <a:pt x="5251" y="2642"/>
                    <a:pt x="5286" y="2584"/>
                  </a:cubicBezTo>
                  <a:cubicBezTo>
                    <a:pt x="5292" y="2566"/>
                    <a:pt x="5286" y="2555"/>
                    <a:pt x="5297" y="2537"/>
                  </a:cubicBezTo>
                  <a:cubicBezTo>
                    <a:pt x="5321" y="2496"/>
                    <a:pt x="5367" y="2514"/>
                    <a:pt x="5414" y="2496"/>
                  </a:cubicBezTo>
                  <a:cubicBezTo>
                    <a:pt x="5455" y="2479"/>
                    <a:pt x="5466" y="2444"/>
                    <a:pt x="5507" y="2421"/>
                  </a:cubicBezTo>
                  <a:cubicBezTo>
                    <a:pt x="5524" y="2409"/>
                    <a:pt x="5548" y="2398"/>
                    <a:pt x="5548" y="2374"/>
                  </a:cubicBezTo>
                  <a:cubicBezTo>
                    <a:pt x="5548" y="2345"/>
                    <a:pt x="5542" y="2304"/>
                    <a:pt x="5513" y="2304"/>
                  </a:cubicBezTo>
                  <a:cubicBezTo>
                    <a:pt x="5507" y="2304"/>
                    <a:pt x="5507" y="2310"/>
                    <a:pt x="5501" y="2310"/>
                  </a:cubicBezTo>
                  <a:cubicBezTo>
                    <a:pt x="5501" y="2287"/>
                    <a:pt x="5489" y="2275"/>
                    <a:pt x="5489" y="2246"/>
                  </a:cubicBezTo>
                  <a:cubicBezTo>
                    <a:pt x="5489" y="2217"/>
                    <a:pt x="5542" y="2229"/>
                    <a:pt x="5554" y="2205"/>
                  </a:cubicBezTo>
                  <a:cubicBezTo>
                    <a:pt x="5565" y="2182"/>
                    <a:pt x="5559" y="2170"/>
                    <a:pt x="5571" y="2153"/>
                  </a:cubicBezTo>
                  <a:cubicBezTo>
                    <a:pt x="5600" y="2101"/>
                    <a:pt x="5647" y="2089"/>
                    <a:pt x="5670" y="2031"/>
                  </a:cubicBezTo>
                  <a:cubicBezTo>
                    <a:pt x="5687" y="1978"/>
                    <a:pt x="5699" y="1949"/>
                    <a:pt x="5705" y="1891"/>
                  </a:cubicBezTo>
                  <a:cubicBezTo>
                    <a:pt x="5711" y="1879"/>
                    <a:pt x="5722" y="1874"/>
                    <a:pt x="5734" y="1862"/>
                  </a:cubicBezTo>
                  <a:cubicBezTo>
                    <a:pt x="5757" y="1827"/>
                    <a:pt x="5763" y="1804"/>
                    <a:pt x="5769" y="1763"/>
                  </a:cubicBezTo>
                  <a:cubicBezTo>
                    <a:pt x="5781" y="1693"/>
                    <a:pt x="5821" y="1652"/>
                    <a:pt x="5821" y="1583"/>
                  </a:cubicBezTo>
                  <a:cubicBezTo>
                    <a:pt x="5821" y="1559"/>
                    <a:pt x="5821" y="1548"/>
                    <a:pt x="5821" y="1530"/>
                  </a:cubicBezTo>
                  <a:cubicBezTo>
                    <a:pt x="5781" y="1524"/>
                    <a:pt x="5792" y="1478"/>
                    <a:pt x="5792" y="1437"/>
                  </a:cubicBezTo>
                  <a:cubicBezTo>
                    <a:pt x="5792" y="1396"/>
                    <a:pt x="5810" y="1373"/>
                    <a:pt x="5815" y="1332"/>
                  </a:cubicBezTo>
                  <a:cubicBezTo>
                    <a:pt x="5839" y="1257"/>
                    <a:pt x="5839" y="1216"/>
                    <a:pt x="5862" y="1140"/>
                  </a:cubicBezTo>
                  <a:cubicBezTo>
                    <a:pt x="5868" y="1111"/>
                    <a:pt x="5897" y="1099"/>
                    <a:pt x="5897" y="1059"/>
                  </a:cubicBezTo>
                  <a:cubicBezTo>
                    <a:pt x="5897" y="1047"/>
                    <a:pt x="5897" y="1041"/>
                    <a:pt x="5897" y="1029"/>
                  </a:cubicBezTo>
                  <a:cubicBezTo>
                    <a:pt x="5897" y="1000"/>
                    <a:pt x="5926" y="989"/>
                    <a:pt x="5926" y="960"/>
                  </a:cubicBezTo>
                  <a:cubicBezTo>
                    <a:pt x="5926" y="948"/>
                    <a:pt x="5914" y="942"/>
                    <a:pt x="5914" y="936"/>
                  </a:cubicBezTo>
                  <a:cubicBezTo>
                    <a:pt x="5914" y="860"/>
                    <a:pt x="5961" y="826"/>
                    <a:pt x="5961" y="756"/>
                  </a:cubicBezTo>
                  <a:cubicBezTo>
                    <a:pt x="5961" y="721"/>
                    <a:pt x="5932" y="703"/>
                    <a:pt x="5897" y="703"/>
                  </a:cubicBezTo>
                  <a:cubicBezTo>
                    <a:pt x="5885" y="703"/>
                    <a:pt x="5874" y="709"/>
                    <a:pt x="5862" y="715"/>
                  </a:cubicBezTo>
                  <a:cubicBezTo>
                    <a:pt x="5868" y="703"/>
                    <a:pt x="5868" y="703"/>
                    <a:pt x="5868" y="703"/>
                  </a:cubicBezTo>
                  <a:cubicBezTo>
                    <a:pt x="5885" y="663"/>
                    <a:pt x="5938" y="668"/>
                    <a:pt x="5967" y="634"/>
                  </a:cubicBezTo>
                  <a:cubicBezTo>
                    <a:pt x="6008" y="581"/>
                    <a:pt x="5984" y="529"/>
                    <a:pt x="6008" y="465"/>
                  </a:cubicBezTo>
                  <a:cubicBezTo>
                    <a:pt x="6025" y="418"/>
                    <a:pt x="6066" y="395"/>
                    <a:pt x="6066" y="348"/>
                  </a:cubicBezTo>
                  <a:cubicBezTo>
                    <a:pt x="6066" y="279"/>
                    <a:pt x="6043" y="238"/>
                    <a:pt x="6043" y="174"/>
                  </a:cubicBezTo>
                  <a:cubicBezTo>
                    <a:pt x="6043" y="133"/>
                    <a:pt x="6054" y="110"/>
                    <a:pt x="6054" y="69"/>
                  </a:cubicBezTo>
                  <a:cubicBezTo>
                    <a:pt x="6054" y="46"/>
                    <a:pt x="6048" y="22"/>
                    <a:pt x="6043" y="0"/>
                  </a:cubicBezTo>
                  <a:lnTo>
                    <a:pt x="6043" y="0"/>
                  </a:lnTo>
                  <a:cubicBezTo>
                    <a:pt x="6008" y="22"/>
                    <a:pt x="5990" y="34"/>
                    <a:pt x="5955" y="46"/>
                  </a:cubicBezTo>
                  <a:cubicBezTo>
                    <a:pt x="5932" y="51"/>
                    <a:pt x="5909" y="40"/>
                    <a:pt x="5891" y="51"/>
                  </a:cubicBezTo>
                  <a:cubicBezTo>
                    <a:pt x="5862" y="63"/>
                    <a:pt x="5862" y="110"/>
                    <a:pt x="5833" y="110"/>
                  </a:cubicBezTo>
                  <a:cubicBezTo>
                    <a:pt x="5815" y="110"/>
                    <a:pt x="5810" y="98"/>
                    <a:pt x="5792" y="98"/>
                  </a:cubicBezTo>
                  <a:cubicBezTo>
                    <a:pt x="5757" y="92"/>
                    <a:pt x="5728" y="104"/>
                    <a:pt x="5693" y="104"/>
                  </a:cubicBezTo>
                  <a:cubicBezTo>
                    <a:pt x="5635" y="104"/>
                    <a:pt x="5612" y="57"/>
                    <a:pt x="5554" y="57"/>
                  </a:cubicBezTo>
                  <a:cubicBezTo>
                    <a:pt x="5507" y="57"/>
                    <a:pt x="5501" y="104"/>
                    <a:pt x="5466" y="133"/>
                  </a:cubicBezTo>
                  <a:cubicBezTo>
                    <a:pt x="5449" y="145"/>
                    <a:pt x="5431" y="133"/>
                    <a:pt x="5408" y="145"/>
                  </a:cubicBezTo>
                  <a:cubicBezTo>
                    <a:pt x="5355" y="162"/>
                    <a:pt x="5338" y="197"/>
                    <a:pt x="5286" y="214"/>
                  </a:cubicBezTo>
                  <a:cubicBezTo>
                    <a:pt x="5297" y="244"/>
                    <a:pt x="5303" y="261"/>
                    <a:pt x="5321" y="279"/>
                  </a:cubicBezTo>
                  <a:cubicBezTo>
                    <a:pt x="5326" y="284"/>
                    <a:pt x="5344" y="284"/>
                    <a:pt x="5344" y="296"/>
                  </a:cubicBezTo>
                  <a:cubicBezTo>
                    <a:pt x="5344" y="360"/>
                    <a:pt x="5297" y="418"/>
                    <a:pt x="5233" y="418"/>
                  </a:cubicBezTo>
                  <a:cubicBezTo>
                    <a:pt x="5233" y="430"/>
                    <a:pt x="5233" y="436"/>
                    <a:pt x="5227" y="447"/>
                  </a:cubicBezTo>
                  <a:cubicBezTo>
                    <a:pt x="5198" y="447"/>
                    <a:pt x="5187" y="407"/>
                    <a:pt x="5158" y="407"/>
                  </a:cubicBezTo>
                  <a:cubicBezTo>
                    <a:pt x="5094" y="407"/>
                    <a:pt x="5070" y="465"/>
                    <a:pt x="5041" y="523"/>
                  </a:cubicBezTo>
                  <a:cubicBezTo>
                    <a:pt x="5029" y="540"/>
                    <a:pt x="5035" y="564"/>
                    <a:pt x="5018" y="564"/>
                  </a:cubicBezTo>
                  <a:cubicBezTo>
                    <a:pt x="4936" y="564"/>
                    <a:pt x="4983" y="424"/>
                    <a:pt x="4913" y="389"/>
                  </a:cubicBezTo>
                  <a:cubicBezTo>
                    <a:pt x="4849" y="360"/>
                    <a:pt x="4826" y="325"/>
                    <a:pt x="4768" y="290"/>
                  </a:cubicBezTo>
                  <a:cubicBezTo>
                    <a:pt x="4750" y="279"/>
                    <a:pt x="4750" y="255"/>
                    <a:pt x="4727" y="255"/>
                  </a:cubicBezTo>
                  <a:cubicBezTo>
                    <a:pt x="4703" y="255"/>
                    <a:pt x="4692" y="273"/>
                    <a:pt x="4663" y="273"/>
                  </a:cubicBezTo>
                  <a:cubicBezTo>
                    <a:pt x="4610" y="273"/>
                    <a:pt x="4610" y="273"/>
                    <a:pt x="4610" y="273"/>
                  </a:cubicBezTo>
                  <a:cubicBezTo>
                    <a:pt x="4605" y="273"/>
                    <a:pt x="4599" y="279"/>
                    <a:pt x="4587" y="279"/>
                  </a:cubicBezTo>
                  <a:cubicBezTo>
                    <a:pt x="4540" y="279"/>
                    <a:pt x="4535" y="214"/>
                    <a:pt x="4488" y="214"/>
                  </a:cubicBezTo>
                  <a:cubicBezTo>
                    <a:pt x="4412" y="214"/>
                    <a:pt x="4377" y="261"/>
                    <a:pt x="4302" y="261"/>
                  </a:cubicBezTo>
                  <a:cubicBezTo>
                    <a:pt x="4284" y="261"/>
                    <a:pt x="4279" y="255"/>
                    <a:pt x="4261" y="255"/>
                  </a:cubicBezTo>
                  <a:cubicBezTo>
                    <a:pt x="4209" y="255"/>
                    <a:pt x="4209" y="255"/>
                    <a:pt x="4209" y="255"/>
                  </a:cubicBezTo>
                  <a:cubicBezTo>
                    <a:pt x="4174" y="255"/>
                    <a:pt x="4156" y="232"/>
                    <a:pt x="4121" y="232"/>
                  </a:cubicBezTo>
                  <a:cubicBezTo>
                    <a:pt x="4075" y="232"/>
                    <a:pt x="4057" y="279"/>
                    <a:pt x="4017" y="308"/>
                  </a:cubicBezTo>
                  <a:cubicBezTo>
                    <a:pt x="3970" y="342"/>
                    <a:pt x="3929" y="342"/>
                    <a:pt x="3894" y="389"/>
                  </a:cubicBezTo>
                  <a:cubicBezTo>
                    <a:pt x="3877" y="407"/>
                    <a:pt x="3888" y="442"/>
                    <a:pt x="3865" y="447"/>
                  </a:cubicBezTo>
                  <a:cubicBezTo>
                    <a:pt x="11" y="459"/>
                    <a:pt x="11" y="459"/>
                    <a:pt x="11" y="459"/>
                  </a:cubicBezTo>
                  <a:lnTo>
                    <a:pt x="11" y="459"/>
                  </a:lnTo>
                  <a:cubicBezTo>
                    <a:pt x="0" y="3311"/>
                    <a:pt x="0" y="3311"/>
                    <a:pt x="0" y="3311"/>
                  </a:cubicBezTo>
                  <a:lnTo>
                    <a:pt x="0" y="3311"/>
                  </a:lnTo>
                  <a:cubicBezTo>
                    <a:pt x="23" y="3306"/>
                    <a:pt x="23" y="3306"/>
                    <a:pt x="23" y="3306"/>
                  </a:cubicBezTo>
                  <a:cubicBezTo>
                    <a:pt x="64" y="3329"/>
                    <a:pt x="93" y="3323"/>
                    <a:pt x="139" y="3340"/>
                  </a:cubicBezTo>
                  <a:cubicBezTo>
                    <a:pt x="198" y="3364"/>
                    <a:pt x="215" y="3410"/>
                    <a:pt x="279" y="3410"/>
                  </a:cubicBezTo>
                  <a:cubicBezTo>
                    <a:pt x="314" y="3410"/>
                    <a:pt x="308" y="3346"/>
                    <a:pt x="343" y="3346"/>
                  </a:cubicBezTo>
                  <a:cubicBezTo>
                    <a:pt x="378" y="3346"/>
                    <a:pt x="401" y="3364"/>
                    <a:pt x="436" y="3364"/>
                  </a:cubicBezTo>
                  <a:cubicBezTo>
                    <a:pt x="460" y="3364"/>
                    <a:pt x="471" y="3358"/>
                    <a:pt x="495" y="3358"/>
                  </a:cubicBezTo>
                  <a:cubicBezTo>
                    <a:pt x="541" y="3358"/>
                    <a:pt x="564" y="3399"/>
                    <a:pt x="593" y="3439"/>
                  </a:cubicBezTo>
                  <a:cubicBezTo>
                    <a:pt x="599" y="3451"/>
                    <a:pt x="605" y="3463"/>
                    <a:pt x="617" y="3474"/>
                  </a:cubicBezTo>
                  <a:cubicBezTo>
                    <a:pt x="640" y="3492"/>
                    <a:pt x="687" y="3474"/>
                    <a:pt x="687" y="3503"/>
                  </a:cubicBezTo>
                  <a:cubicBezTo>
                    <a:pt x="687" y="3527"/>
                    <a:pt x="675" y="3544"/>
                    <a:pt x="675" y="3573"/>
                  </a:cubicBezTo>
                  <a:cubicBezTo>
                    <a:pt x="675" y="3602"/>
                    <a:pt x="698" y="3614"/>
                    <a:pt x="710" y="3637"/>
                  </a:cubicBezTo>
                  <a:cubicBezTo>
                    <a:pt x="733" y="3690"/>
                    <a:pt x="739" y="3748"/>
                    <a:pt x="791" y="3748"/>
                  </a:cubicBezTo>
                  <a:cubicBezTo>
                    <a:pt x="826" y="3748"/>
                    <a:pt x="832" y="3702"/>
                    <a:pt x="832" y="3666"/>
                  </a:cubicBezTo>
                  <a:cubicBezTo>
                    <a:pt x="838" y="3637"/>
                    <a:pt x="867" y="3632"/>
                    <a:pt x="873" y="3602"/>
                  </a:cubicBezTo>
                  <a:cubicBezTo>
                    <a:pt x="896" y="3672"/>
                    <a:pt x="966" y="3678"/>
                    <a:pt x="1030" y="3696"/>
                  </a:cubicBezTo>
                  <a:cubicBezTo>
                    <a:pt x="1082" y="3707"/>
                    <a:pt x="1100" y="3736"/>
                    <a:pt x="1147" y="3754"/>
                  </a:cubicBezTo>
                  <a:cubicBezTo>
                    <a:pt x="1141" y="3783"/>
                    <a:pt x="1123" y="3795"/>
                    <a:pt x="1123" y="3824"/>
                  </a:cubicBezTo>
                  <a:cubicBezTo>
                    <a:pt x="1123" y="3882"/>
                    <a:pt x="1123" y="3928"/>
                    <a:pt x="1164" y="3969"/>
                  </a:cubicBezTo>
                  <a:cubicBezTo>
                    <a:pt x="1193" y="3998"/>
                    <a:pt x="1251" y="3992"/>
                    <a:pt x="1251" y="4033"/>
                  </a:cubicBezTo>
                  <a:cubicBezTo>
                    <a:pt x="1251" y="4074"/>
                    <a:pt x="1251" y="4074"/>
                    <a:pt x="1251" y="4074"/>
                  </a:cubicBezTo>
                  <a:cubicBezTo>
                    <a:pt x="1251" y="4103"/>
                    <a:pt x="1292" y="4097"/>
                    <a:pt x="1315" y="4103"/>
                  </a:cubicBezTo>
                  <a:cubicBezTo>
                    <a:pt x="1356" y="4115"/>
                    <a:pt x="1373" y="4144"/>
                    <a:pt x="1408" y="4167"/>
                  </a:cubicBezTo>
                  <a:cubicBezTo>
                    <a:pt x="1473" y="4208"/>
                    <a:pt x="1519" y="4225"/>
                    <a:pt x="1554" y="4289"/>
                  </a:cubicBezTo>
                  <a:cubicBezTo>
                    <a:pt x="1566" y="4313"/>
                    <a:pt x="1589" y="4313"/>
                    <a:pt x="1606" y="4330"/>
                  </a:cubicBezTo>
                  <a:cubicBezTo>
                    <a:pt x="1641" y="4388"/>
                    <a:pt x="1659" y="4429"/>
                    <a:pt x="1717" y="4470"/>
                  </a:cubicBezTo>
                  <a:cubicBezTo>
                    <a:pt x="1758" y="4505"/>
                    <a:pt x="1781" y="4546"/>
                    <a:pt x="1839" y="4546"/>
                  </a:cubicBezTo>
                  <a:cubicBezTo>
                    <a:pt x="1851" y="4546"/>
                    <a:pt x="1851" y="4534"/>
                    <a:pt x="1862" y="4528"/>
                  </a:cubicBezTo>
                  <a:cubicBezTo>
                    <a:pt x="1886" y="4522"/>
                    <a:pt x="1903" y="4528"/>
                    <a:pt x="1927" y="4522"/>
                  </a:cubicBezTo>
                  <a:cubicBezTo>
                    <a:pt x="1921" y="4499"/>
                    <a:pt x="1909" y="4493"/>
                    <a:pt x="1909" y="4470"/>
                  </a:cubicBezTo>
                  <a:cubicBezTo>
                    <a:pt x="1909" y="4423"/>
                    <a:pt x="1956" y="4388"/>
                    <a:pt x="2002" y="4388"/>
                  </a:cubicBezTo>
                  <a:cubicBezTo>
                    <a:pt x="2043" y="4388"/>
                    <a:pt x="2066" y="4400"/>
                    <a:pt x="2107" y="4400"/>
                  </a:cubicBezTo>
                  <a:cubicBezTo>
                    <a:pt x="2136" y="4400"/>
                    <a:pt x="2142" y="4377"/>
                    <a:pt x="2165" y="4377"/>
                  </a:cubicBezTo>
                  <a:cubicBezTo>
                    <a:pt x="2247" y="4377"/>
                    <a:pt x="2264" y="4470"/>
                    <a:pt x="2340" y="4470"/>
                  </a:cubicBezTo>
                  <a:cubicBezTo>
                    <a:pt x="2352" y="4470"/>
                    <a:pt x="2352" y="4458"/>
                    <a:pt x="2363" y="4458"/>
                  </a:cubicBezTo>
                  <a:cubicBezTo>
                    <a:pt x="2387" y="4458"/>
                    <a:pt x="2392" y="4476"/>
                    <a:pt x="2421" y="4476"/>
                  </a:cubicBezTo>
                  <a:cubicBezTo>
                    <a:pt x="2433" y="4476"/>
                    <a:pt x="2439" y="4470"/>
                    <a:pt x="2456" y="4470"/>
                  </a:cubicBezTo>
                  <a:cubicBezTo>
                    <a:pt x="2474" y="4470"/>
                    <a:pt x="2480" y="4487"/>
                    <a:pt x="2491" y="4493"/>
                  </a:cubicBezTo>
                  <a:cubicBezTo>
                    <a:pt x="2526" y="4505"/>
                    <a:pt x="2555" y="4499"/>
                    <a:pt x="2590" y="4499"/>
                  </a:cubicBezTo>
                  <a:cubicBezTo>
                    <a:pt x="2614" y="4499"/>
                    <a:pt x="2614" y="4499"/>
                    <a:pt x="2614" y="4499"/>
                  </a:cubicBezTo>
                  <a:cubicBezTo>
                    <a:pt x="2614" y="4476"/>
                    <a:pt x="2614" y="4476"/>
                    <a:pt x="2614" y="4476"/>
                  </a:cubicBezTo>
                  <a:cubicBezTo>
                    <a:pt x="2619" y="4470"/>
                    <a:pt x="2625" y="4464"/>
                    <a:pt x="2631" y="4464"/>
                  </a:cubicBezTo>
                  <a:cubicBezTo>
                    <a:pt x="2643" y="4464"/>
                    <a:pt x="2648" y="4470"/>
                    <a:pt x="2660" y="4470"/>
                  </a:cubicBezTo>
                  <a:cubicBezTo>
                    <a:pt x="2672" y="4470"/>
                    <a:pt x="2678" y="4470"/>
                    <a:pt x="2689" y="4470"/>
                  </a:cubicBezTo>
                  <a:cubicBezTo>
                    <a:pt x="2713" y="4470"/>
                    <a:pt x="2724" y="4493"/>
                    <a:pt x="2747" y="4499"/>
                  </a:cubicBezTo>
                  <a:cubicBezTo>
                    <a:pt x="2806" y="4522"/>
                    <a:pt x="2841" y="4546"/>
                    <a:pt x="2905" y="4546"/>
                  </a:cubicBezTo>
                  <a:cubicBezTo>
                    <a:pt x="2934" y="4546"/>
                    <a:pt x="2928" y="4493"/>
                    <a:pt x="2957" y="4487"/>
                  </a:cubicBezTo>
                  <a:cubicBezTo>
                    <a:pt x="3044" y="4464"/>
                    <a:pt x="3091" y="4441"/>
                    <a:pt x="3178" y="4441"/>
                  </a:cubicBezTo>
                  <a:cubicBezTo>
                    <a:pt x="3254" y="4441"/>
                    <a:pt x="3300" y="4452"/>
                    <a:pt x="3359" y="4499"/>
                  </a:cubicBezTo>
                  <a:cubicBezTo>
                    <a:pt x="3405" y="4528"/>
                    <a:pt x="3399" y="4580"/>
                    <a:pt x="3399" y="4639"/>
                  </a:cubicBezTo>
                  <a:cubicBezTo>
                    <a:pt x="3399" y="4691"/>
                    <a:pt x="3399" y="4691"/>
                    <a:pt x="3399" y="4691"/>
                  </a:cubicBezTo>
                  <a:cubicBezTo>
                    <a:pt x="3399" y="4773"/>
                    <a:pt x="3463" y="4802"/>
                    <a:pt x="3463" y="4883"/>
                  </a:cubicBezTo>
                  <a:cubicBezTo>
                    <a:pt x="3463" y="4901"/>
                    <a:pt x="3458" y="4906"/>
                    <a:pt x="3458" y="4924"/>
                  </a:cubicBezTo>
                  <a:cubicBezTo>
                    <a:pt x="3458" y="4953"/>
                    <a:pt x="3487" y="4959"/>
                    <a:pt x="3516" y="4970"/>
                  </a:cubicBezTo>
                  <a:cubicBezTo>
                    <a:pt x="3562" y="4988"/>
                    <a:pt x="3586" y="5011"/>
                    <a:pt x="3632" y="5029"/>
                  </a:cubicBezTo>
                  <a:cubicBezTo>
                    <a:pt x="4325" y="5378"/>
                    <a:pt x="4325" y="5378"/>
                    <a:pt x="4325" y="5378"/>
                  </a:cubicBezTo>
                  <a:close/>
                  <a:moveTo>
                    <a:pt x="3859" y="3987"/>
                  </a:moveTo>
                  <a:lnTo>
                    <a:pt x="3859" y="3987"/>
                  </a:lnTo>
                  <a:cubicBezTo>
                    <a:pt x="3883" y="3969"/>
                    <a:pt x="3900" y="3952"/>
                    <a:pt x="3929" y="3952"/>
                  </a:cubicBezTo>
                  <a:cubicBezTo>
                    <a:pt x="3993" y="3952"/>
                    <a:pt x="3988" y="4039"/>
                    <a:pt x="4046" y="4068"/>
                  </a:cubicBezTo>
                  <a:cubicBezTo>
                    <a:pt x="4011" y="4097"/>
                    <a:pt x="3970" y="4074"/>
                    <a:pt x="3935" y="4103"/>
                  </a:cubicBezTo>
                  <a:cubicBezTo>
                    <a:pt x="3918" y="4115"/>
                    <a:pt x="3923" y="4144"/>
                    <a:pt x="3918" y="4167"/>
                  </a:cubicBezTo>
                  <a:cubicBezTo>
                    <a:pt x="3912" y="4196"/>
                    <a:pt x="3900" y="4220"/>
                    <a:pt x="3900" y="4249"/>
                  </a:cubicBezTo>
                  <a:cubicBezTo>
                    <a:pt x="3900" y="4289"/>
                    <a:pt x="3912" y="4307"/>
                    <a:pt x="3912" y="4348"/>
                  </a:cubicBezTo>
                  <a:cubicBezTo>
                    <a:pt x="3912" y="4365"/>
                    <a:pt x="3906" y="4377"/>
                    <a:pt x="3906" y="4394"/>
                  </a:cubicBezTo>
                  <a:cubicBezTo>
                    <a:pt x="3906" y="4412"/>
                    <a:pt x="3918" y="4435"/>
                    <a:pt x="3900" y="4435"/>
                  </a:cubicBezTo>
                  <a:cubicBezTo>
                    <a:pt x="3848" y="4435"/>
                    <a:pt x="3830" y="4388"/>
                    <a:pt x="3801" y="4348"/>
                  </a:cubicBezTo>
                  <a:cubicBezTo>
                    <a:pt x="3766" y="4301"/>
                    <a:pt x="3731" y="4278"/>
                    <a:pt x="3731" y="4220"/>
                  </a:cubicBezTo>
                  <a:cubicBezTo>
                    <a:pt x="3731" y="4173"/>
                    <a:pt x="3766" y="4155"/>
                    <a:pt x="3766" y="4109"/>
                  </a:cubicBezTo>
                  <a:cubicBezTo>
                    <a:pt x="3766" y="4068"/>
                    <a:pt x="3766" y="4068"/>
                    <a:pt x="3766" y="4068"/>
                  </a:cubicBezTo>
                  <a:cubicBezTo>
                    <a:pt x="3766" y="4022"/>
                    <a:pt x="3848" y="4039"/>
                    <a:pt x="3859" y="3987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FC8B112-989E-4A43-92F0-3AF520064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5035" y="10750366"/>
              <a:ext cx="973937" cy="1142800"/>
            </a:xfrm>
            <a:custGeom>
              <a:avLst/>
              <a:gdLst>
                <a:gd name="T0" fmla="*/ 1945 w 2214"/>
                <a:gd name="T1" fmla="*/ 1915 h 2597"/>
                <a:gd name="T2" fmla="*/ 1997 w 2214"/>
                <a:gd name="T3" fmla="*/ 2154 h 2597"/>
                <a:gd name="T4" fmla="*/ 1968 w 2214"/>
                <a:gd name="T5" fmla="*/ 2305 h 2597"/>
                <a:gd name="T6" fmla="*/ 1869 w 2214"/>
                <a:gd name="T7" fmla="*/ 2288 h 2597"/>
                <a:gd name="T8" fmla="*/ 1834 w 2214"/>
                <a:gd name="T9" fmla="*/ 2183 h 2597"/>
                <a:gd name="T10" fmla="*/ 1939 w 2214"/>
                <a:gd name="T11" fmla="*/ 2206 h 2597"/>
                <a:gd name="T12" fmla="*/ 1724 w 2214"/>
                <a:gd name="T13" fmla="*/ 2136 h 2597"/>
                <a:gd name="T14" fmla="*/ 1636 w 2214"/>
                <a:gd name="T15" fmla="*/ 2212 h 2597"/>
                <a:gd name="T16" fmla="*/ 1561 w 2214"/>
                <a:gd name="T17" fmla="*/ 2328 h 2597"/>
                <a:gd name="T18" fmla="*/ 1537 w 2214"/>
                <a:gd name="T19" fmla="*/ 2386 h 2597"/>
                <a:gd name="T20" fmla="*/ 1479 w 2214"/>
                <a:gd name="T21" fmla="*/ 2491 h 2597"/>
                <a:gd name="T22" fmla="*/ 1194 w 2214"/>
                <a:gd name="T23" fmla="*/ 2538 h 2597"/>
                <a:gd name="T24" fmla="*/ 1031 w 2214"/>
                <a:gd name="T25" fmla="*/ 2456 h 2597"/>
                <a:gd name="T26" fmla="*/ 751 w 2214"/>
                <a:gd name="T27" fmla="*/ 1996 h 2597"/>
                <a:gd name="T28" fmla="*/ 664 w 2214"/>
                <a:gd name="T29" fmla="*/ 1700 h 2597"/>
                <a:gd name="T30" fmla="*/ 780 w 2214"/>
                <a:gd name="T31" fmla="*/ 1828 h 2597"/>
                <a:gd name="T32" fmla="*/ 746 w 2214"/>
                <a:gd name="T33" fmla="*/ 1694 h 2597"/>
                <a:gd name="T34" fmla="*/ 449 w 2214"/>
                <a:gd name="T35" fmla="*/ 1158 h 2597"/>
                <a:gd name="T36" fmla="*/ 379 w 2214"/>
                <a:gd name="T37" fmla="*/ 890 h 2597"/>
                <a:gd name="T38" fmla="*/ 425 w 2214"/>
                <a:gd name="T39" fmla="*/ 698 h 2597"/>
                <a:gd name="T40" fmla="*/ 600 w 2214"/>
                <a:gd name="T41" fmla="*/ 774 h 2597"/>
                <a:gd name="T42" fmla="*/ 1042 w 2214"/>
                <a:gd name="T43" fmla="*/ 937 h 2597"/>
                <a:gd name="T44" fmla="*/ 1322 w 2214"/>
                <a:gd name="T45" fmla="*/ 1030 h 2597"/>
                <a:gd name="T46" fmla="*/ 1514 w 2214"/>
                <a:gd name="T47" fmla="*/ 1065 h 2597"/>
                <a:gd name="T48" fmla="*/ 1473 w 2214"/>
                <a:gd name="T49" fmla="*/ 890 h 2597"/>
                <a:gd name="T50" fmla="*/ 1694 w 2214"/>
                <a:gd name="T51" fmla="*/ 908 h 2597"/>
                <a:gd name="T52" fmla="*/ 1986 w 2214"/>
                <a:gd name="T53" fmla="*/ 751 h 2597"/>
                <a:gd name="T54" fmla="*/ 2125 w 2214"/>
                <a:gd name="T55" fmla="*/ 943 h 2597"/>
                <a:gd name="T56" fmla="*/ 2131 w 2214"/>
                <a:gd name="T57" fmla="*/ 1141 h 2597"/>
                <a:gd name="T58" fmla="*/ 2137 w 2214"/>
                <a:gd name="T59" fmla="*/ 1385 h 2597"/>
                <a:gd name="T60" fmla="*/ 2149 w 2214"/>
                <a:gd name="T61" fmla="*/ 1595 h 2597"/>
                <a:gd name="T62" fmla="*/ 2108 w 2214"/>
                <a:gd name="T63" fmla="*/ 1531 h 2597"/>
                <a:gd name="T64" fmla="*/ 2009 w 2214"/>
                <a:gd name="T65" fmla="*/ 1769 h 2597"/>
                <a:gd name="T66" fmla="*/ 1665 w 2214"/>
                <a:gd name="T67" fmla="*/ 2381 h 2597"/>
                <a:gd name="T68" fmla="*/ 1683 w 2214"/>
                <a:gd name="T69" fmla="*/ 2451 h 2597"/>
                <a:gd name="T70" fmla="*/ 2055 w 2214"/>
                <a:gd name="T71" fmla="*/ 1932 h 2597"/>
                <a:gd name="T72" fmla="*/ 2044 w 2214"/>
                <a:gd name="T73" fmla="*/ 1921 h 2597"/>
                <a:gd name="T74" fmla="*/ 2061 w 2214"/>
                <a:gd name="T75" fmla="*/ 1973 h 2597"/>
                <a:gd name="T76" fmla="*/ 513 w 2214"/>
                <a:gd name="T77" fmla="*/ 669 h 2597"/>
                <a:gd name="T78" fmla="*/ 559 w 2214"/>
                <a:gd name="T79" fmla="*/ 687 h 2597"/>
                <a:gd name="T80" fmla="*/ 1916 w 2214"/>
                <a:gd name="T81" fmla="*/ 169 h 2597"/>
                <a:gd name="T82" fmla="*/ 1951 w 2214"/>
                <a:gd name="T83" fmla="*/ 273 h 2597"/>
                <a:gd name="T84" fmla="*/ 2096 w 2214"/>
                <a:gd name="T85" fmla="*/ 390 h 2597"/>
                <a:gd name="T86" fmla="*/ 2143 w 2214"/>
                <a:gd name="T87" fmla="*/ 343 h 2597"/>
                <a:gd name="T88" fmla="*/ 2131 w 2214"/>
                <a:gd name="T89" fmla="*/ 297 h 2597"/>
                <a:gd name="T90" fmla="*/ 1916 w 2214"/>
                <a:gd name="T91" fmla="*/ 169 h 2597"/>
                <a:gd name="T92" fmla="*/ 2050 w 2214"/>
                <a:gd name="T93" fmla="*/ 477 h 2597"/>
                <a:gd name="T94" fmla="*/ 2137 w 2214"/>
                <a:gd name="T95" fmla="*/ 518 h 2597"/>
                <a:gd name="T96" fmla="*/ 2172 w 2214"/>
                <a:gd name="T97" fmla="*/ 454 h 2597"/>
                <a:gd name="T98" fmla="*/ 2067 w 2214"/>
                <a:gd name="T99" fmla="*/ 599 h 2597"/>
                <a:gd name="T100" fmla="*/ 2114 w 2214"/>
                <a:gd name="T101" fmla="*/ 582 h 2597"/>
                <a:gd name="T102" fmla="*/ 483 w 2214"/>
                <a:gd name="T103" fmla="*/ 541 h 2597"/>
                <a:gd name="T104" fmla="*/ 483 w 2214"/>
                <a:gd name="T105" fmla="*/ 541 h 2597"/>
                <a:gd name="T106" fmla="*/ 59 w 2214"/>
                <a:gd name="T107" fmla="*/ 6 h 2597"/>
                <a:gd name="T108" fmla="*/ 12 w 2214"/>
                <a:gd name="T109" fmla="*/ 75 h 2597"/>
                <a:gd name="T110" fmla="*/ 0 w 2214"/>
                <a:gd name="T111" fmla="*/ 209 h 2597"/>
                <a:gd name="T112" fmla="*/ 41 w 2214"/>
                <a:gd name="T113" fmla="*/ 332 h 2597"/>
                <a:gd name="T114" fmla="*/ 117 w 2214"/>
                <a:gd name="T115" fmla="*/ 128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2597">
                  <a:moveTo>
                    <a:pt x="2009" y="1769"/>
                  </a:moveTo>
                  <a:lnTo>
                    <a:pt x="2009" y="1769"/>
                  </a:lnTo>
                  <a:cubicBezTo>
                    <a:pt x="2009" y="1828"/>
                    <a:pt x="1991" y="1868"/>
                    <a:pt x="1945" y="1915"/>
                  </a:cubicBezTo>
                  <a:cubicBezTo>
                    <a:pt x="1974" y="1985"/>
                    <a:pt x="1974" y="1985"/>
                    <a:pt x="1974" y="1985"/>
                  </a:cubicBezTo>
                  <a:cubicBezTo>
                    <a:pt x="1968" y="2031"/>
                    <a:pt x="1927" y="2055"/>
                    <a:pt x="1927" y="2101"/>
                  </a:cubicBezTo>
                  <a:cubicBezTo>
                    <a:pt x="1927" y="2136"/>
                    <a:pt x="1997" y="2119"/>
                    <a:pt x="1997" y="2154"/>
                  </a:cubicBezTo>
                  <a:cubicBezTo>
                    <a:pt x="1997" y="2177"/>
                    <a:pt x="1980" y="2183"/>
                    <a:pt x="1968" y="2200"/>
                  </a:cubicBezTo>
                  <a:cubicBezTo>
                    <a:pt x="1980" y="2282"/>
                    <a:pt x="1980" y="2282"/>
                    <a:pt x="1980" y="2282"/>
                  </a:cubicBezTo>
                  <a:cubicBezTo>
                    <a:pt x="1980" y="2293"/>
                    <a:pt x="1974" y="2299"/>
                    <a:pt x="1968" y="2305"/>
                  </a:cubicBezTo>
                  <a:cubicBezTo>
                    <a:pt x="1951" y="2293"/>
                    <a:pt x="1945" y="2276"/>
                    <a:pt x="1939" y="2258"/>
                  </a:cubicBezTo>
                  <a:cubicBezTo>
                    <a:pt x="1927" y="2282"/>
                    <a:pt x="1921" y="2311"/>
                    <a:pt x="1898" y="2311"/>
                  </a:cubicBezTo>
                  <a:cubicBezTo>
                    <a:pt x="1887" y="2311"/>
                    <a:pt x="1869" y="2299"/>
                    <a:pt x="1869" y="2288"/>
                  </a:cubicBezTo>
                  <a:cubicBezTo>
                    <a:pt x="1869" y="2264"/>
                    <a:pt x="1869" y="2258"/>
                    <a:pt x="1869" y="2235"/>
                  </a:cubicBezTo>
                  <a:cubicBezTo>
                    <a:pt x="1852" y="2235"/>
                    <a:pt x="1840" y="2235"/>
                    <a:pt x="1823" y="2223"/>
                  </a:cubicBezTo>
                  <a:cubicBezTo>
                    <a:pt x="1834" y="2212"/>
                    <a:pt x="1834" y="2200"/>
                    <a:pt x="1834" y="2183"/>
                  </a:cubicBezTo>
                  <a:cubicBezTo>
                    <a:pt x="1846" y="2183"/>
                    <a:pt x="1846" y="2183"/>
                    <a:pt x="1846" y="2183"/>
                  </a:cubicBezTo>
                  <a:cubicBezTo>
                    <a:pt x="1863" y="2200"/>
                    <a:pt x="1869" y="2229"/>
                    <a:pt x="1898" y="2229"/>
                  </a:cubicBezTo>
                  <a:cubicBezTo>
                    <a:pt x="1916" y="2229"/>
                    <a:pt x="1939" y="2223"/>
                    <a:pt x="1939" y="2206"/>
                  </a:cubicBezTo>
                  <a:cubicBezTo>
                    <a:pt x="1939" y="2130"/>
                    <a:pt x="1863" y="2078"/>
                    <a:pt x="1788" y="2078"/>
                  </a:cubicBezTo>
                  <a:cubicBezTo>
                    <a:pt x="1747" y="2078"/>
                    <a:pt x="1747" y="2276"/>
                    <a:pt x="1747" y="2171"/>
                  </a:cubicBezTo>
                  <a:cubicBezTo>
                    <a:pt x="1747" y="2159"/>
                    <a:pt x="1741" y="2136"/>
                    <a:pt x="1724" y="2136"/>
                  </a:cubicBezTo>
                  <a:cubicBezTo>
                    <a:pt x="1689" y="2136"/>
                    <a:pt x="1665" y="2165"/>
                    <a:pt x="1665" y="2200"/>
                  </a:cubicBezTo>
                  <a:cubicBezTo>
                    <a:pt x="1665" y="2223"/>
                    <a:pt x="1665" y="2223"/>
                    <a:pt x="1665" y="2223"/>
                  </a:cubicBezTo>
                  <a:cubicBezTo>
                    <a:pt x="1654" y="2218"/>
                    <a:pt x="1648" y="2218"/>
                    <a:pt x="1636" y="2212"/>
                  </a:cubicBezTo>
                  <a:cubicBezTo>
                    <a:pt x="1642" y="2241"/>
                    <a:pt x="1654" y="2258"/>
                    <a:pt x="1654" y="2288"/>
                  </a:cubicBezTo>
                  <a:cubicBezTo>
                    <a:pt x="1654" y="2322"/>
                    <a:pt x="1660" y="2369"/>
                    <a:pt x="1625" y="2369"/>
                  </a:cubicBezTo>
                  <a:cubicBezTo>
                    <a:pt x="1595" y="2369"/>
                    <a:pt x="1572" y="2357"/>
                    <a:pt x="1561" y="2328"/>
                  </a:cubicBezTo>
                  <a:cubicBezTo>
                    <a:pt x="1561" y="2317"/>
                    <a:pt x="1561" y="2317"/>
                    <a:pt x="1561" y="2317"/>
                  </a:cubicBezTo>
                  <a:cubicBezTo>
                    <a:pt x="1537" y="2322"/>
                    <a:pt x="1520" y="2311"/>
                    <a:pt x="1497" y="2305"/>
                  </a:cubicBezTo>
                  <a:cubicBezTo>
                    <a:pt x="1520" y="2334"/>
                    <a:pt x="1537" y="2352"/>
                    <a:pt x="1537" y="2386"/>
                  </a:cubicBezTo>
                  <a:cubicBezTo>
                    <a:pt x="1537" y="2398"/>
                    <a:pt x="1531" y="2404"/>
                    <a:pt x="1520" y="2410"/>
                  </a:cubicBezTo>
                  <a:cubicBezTo>
                    <a:pt x="1520" y="2416"/>
                    <a:pt x="1531" y="2421"/>
                    <a:pt x="1531" y="2427"/>
                  </a:cubicBezTo>
                  <a:cubicBezTo>
                    <a:pt x="1531" y="2456"/>
                    <a:pt x="1502" y="2468"/>
                    <a:pt x="1479" y="2491"/>
                  </a:cubicBezTo>
                  <a:cubicBezTo>
                    <a:pt x="1456" y="2526"/>
                    <a:pt x="1473" y="2596"/>
                    <a:pt x="1427" y="2596"/>
                  </a:cubicBezTo>
                  <a:cubicBezTo>
                    <a:pt x="1368" y="2596"/>
                    <a:pt x="1351" y="2538"/>
                    <a:pt x="1293" y="2538"/>
                  </a:cubicBezTo>
                  <a:cubicBezTo>
                    <a:pt x="1252" y="2538"/>
                    <a:pt x="1235" y="2538"/>
                    <a:pt x="1194" y="2538"/>
                  </a:cubicBezTo>
                  <a:cubicBezTo>
                    <a:pt x="1176" y="2538"/>
                    <a:pt x="1171" y="2526"/>
                    <a:pt x="1153" y="2526"/>
                  </a:cubicBezTo>
                  <a:cubicBezTo>
                    <a:pt x="1124" y="2526"/>
                    <a:pt x="1118" y="2567"/>
                    <a:pt x="1083" y="2567"/>
                  </a:cubicBezTo>
                  <a:cubicBezTo>
                    <a:pt x="1037" y="2567"/>
                    <a:pt x="1060" y="2497"/>
                    <a:pt x="1031" y="2456"/>
                  </a:cubicBezTo>
                  <a:cubicBezTo>
                    <a:pt x="1002" y="2416"/>
                    <a:pt x="978" y="2386"/>
                    <a:pt x="943" y="2346"/>
                  </a:cubicBezTo>
                  <a:cubicBezTo>
                    <a:pt x="909" y="2264"/>
                    <a:pt x="845" y="2247"/>
                    <a:pt x="804" y="2165"/>
                  </a:cubicBezTo>
                  <a:cubicBezTo>
                    <a:pt x="769" y="2101"/>
                    <a:pt x="769" y="2060"/>
                    <a:pt x="751" y="1996"/>
                  </a:cubicBezTo>
                  <a:cubicBezTo>
                    <a:pt x="740" y="1967"/>
                    <a:pt x="722" y="1956"/>
                    <a:pt x="711" y="1927"/>
                  </a:cubicBezTo>
                  <a:cubicBezTo>
                    <a:pt x="699" y="1897"/>
                    <a:pt x="711" y="1880"/>
                    <a:pt x="705" y="1845"/>
                  </a:cubicBezTo>
                  <a:cubicBezTo>
                    <a:pt x="699" y="1787"/>
                    <a:pt x="670" y="1758"/>
                    <a:pt x="664" y="1700"/>
                  </a:cubicBezTo>
                  <a:cubicBezTo>
                    <a:pt x="670" y="1705"/>
                    <a:pt x="670" y="1705"/>
                    <a:pt x="670" y="1705"/>
                  </a:cubicBezTo>
                  <a:cubicBezTo>
                    <a:pt x="693" y="1746"/>
                    <a:pt x="722" y="1758"/>
                    <a:pt x="757" y="1787"/>
                  </a:cubicBezTo>
                  <a:cubicBezTo>
                    <a:pt x="786" y="1810"/>
                    <a:pt x="763" y="1880"/>
                    <a:pt x="780" y="1828"/>
                  </a:cubicBezTo>
                  <a:cubicBezTo>
                    <a:pt x="798" y="1833"/>
                    <a:pt x="804" y="1839"/>
                    <a:pt x="821" y="1851"/>
                  </a:cubicBezTo>
                  <a:cubicBezTo>
                    <a:pt x="821" y="1828"/>
                    <a:pt x="821" y="1828"/>
                    <a:pt x="821" y="1828"/>
                  </a:cubicBezTo>
                  <a:cubicBezTo>
                    <a:pt x="821" y="1769"/>
                    <a:pt x="769" y="1746"/>
                    <a:pt x="746" y="1694"/>
                  </a:cubicBezTo>
                  <a:cubicBezTo>
                    <a:pt x="734" y="1659"/>
                    <a:pt x="722" y="1624"/>
                    <a:pt x="687" y="1624"/>
                  </a:cubicBezTo>
                  <a:cubicBezTo>
                    <a:pt x="687" y="1478"/>
                    <a:pt x="583" y="1420"/>
                    <a:pt x="519" y="1286"/>
                  </a:cubicBezTo>
                  <a:cubicBezTo>
                    <a:pt x="489" y="1234"/>
                    <a:pt x="449" y="1216"/>
                    <a:pt x="449" y="1158"/>
                  </a:cubicBezTo>
                  <a:cubicBezTo>
                    <a:pt x="449" y="1152"/>
                    <a:pt x="460" y="1152"/>
                    <a:pt x="460" y="1147"/>
                  </a:cubicBezTo>
                  <a:cubicBezTo>
                    <a:pt x="460" y="1059"/>
                    <a:pt x="420" y="1007"/>
                    <a:pt x="396" y="919"/>
                  </a:cubicBezTo>
                  <a:cubicBezTo>
                    <a:pt x="396" y="908"/>
                    <a:pt x="379" y="908"/>
                    <a:pt x="379" y="890"/>
                  </a:cubicBezTo>
                  <a:cubicBezTo>
                    <a:pt x="379" y="838"/>
                    <a:pt x="420" y="821"/>
                    <a:pt x="425" y="768"/>
                  </a:cubicBezTo>
                  <a:cubicBezTo>
                    <a:pt x="414" y="698"/>
                    <a:pt x="414" y="698"/>
                    <a:pt x="414" y="698"/>
                  </a:cubicBezTo>
                  <a:cubicBezTo>
                    <a:pt x="425" y="698"/>
                    <a:pt x="425" y="698"/>
                    <a:pt x="425" y="698"/>
                  </a:cubicBezTo>
                  <a:cubicBezTo>
                    <a:pt x="431" y="704"/>
                    <a:pt x="437" y="710"/>
                    <a:pt x="443" y="716"/>
                  </a:cubicBezTo>
                  <a:cubicBezTo>
                    <a:pt x="478" y="733"/>
                    <a:pt x="501" y="733"/>
                    <a:pt x="536" y="739"/>
                  </a:cubicBezTo>
                  <a:cubicBezTo>
                    <a:pt x="565" y="751"/>
                    <a:pt x="571" y="774"/>
                    <a:pt x="600" y="774"/>
                  </a:cubicBezTo>
                  <a:cubicBezTo>
                    <a:pt x="617" y="774"/>
                    <a:pt x="623" y="762"/>
                    <a:pt x="641" y="762"/>
                  </a:cubicBezTo>
                  <a:cubicBezTo>
                    <a:pt x="699" y="762"/>
                    <a:pt x="722" y="797"/>
                    <a:pt x="775" y="815"/>
                  </a:cubicBezTo>
                  <a:cubicBezTo>
                    <a:pt x="879" y="861"/>
                    <a:pt x="938" y="890"/>
                    <a:pt x="1042" y="937"/>
                  </a:cubicBezTo>
                  <a:cubicBezTo>
                    <a:pt x="1095" y="954"/>
                    <a:pt x="1130" y="984"/>
                    <a:pt x="1188" y="984"/>
                  </a:cubicBezTo>
                  <a:cubicBezTo>
                    <a:pt x="1240" y="984"/>
                    <a:pt x="1240" y="984"/>
                    <a:pt x="1240" y="984"/>
                  </a:cubicBezTo>
                  <a:cubicBezTo>
                    <a:pt x="1275" y="984"/>
                    <a:pt x="1287" y="1013"/>
                    <a:pt x="1322" y="1030"/>
                  </a:cubicBezTo>
                  <a:cubicBezTo>
                    <a:pt x="1328" y="989"/>
                    <a:pt x="1328" y="937"/>
                    <a:pt x="1368" y="937"/>
                  </a:cubicBezTo>
                  <a:cubicBezTo>
                    <a:pt x="1398" y="937"/>
                    <a:pt x="1415" y="960"/>
                    <a:pt x="1438" y="978"/>
                  </a:cubicBezTo>
                  <a:cubicBezTo>
                    <a:pt x="1473" y="1007"/>
                    <a:pt x="1485" y="1030"/>
                    <a:pt x="1514" y="1065"/>
                  </a:cubicBezTo>
                  <a:cubicBezTo>
                    <a:pt x="1526" y="1094"/>
                    <a:pt x="1462" y="937"/>
                    <a:pt x="1462" y="914"/>
                  </a:cubicBezTo>
                  <a:cubicBezTo>
                    <a:pt x="1462" y="890"/>
                    <a:pt x="1462" y="890"/>
                    <a:pt x="1462" y="890"/>
                  </a:cubicBezTo>
                  <a:cubicBezTo>
                    <a:pt x="1467" y="890"/>
                    <a:pt x="1473" y="890"/>
                    <a:pt x="1473" y="890"/>
                  </a:cubicBezTo>
                  <a:cubicBezTo>
                    <a:pt x="1508" y="890"/>
                    <a:pt x="1526" y="914"/>
                    <a:pt x="1561" y="914"/>
                  </a:cubicBezTo>
                  <a:cubicBezTo>
                    <a:pt x="1595" y="914"/>
                    <a:pt x="1607" y="873"/>
                    <a:pt x="1636" y="873"/>
                  </a:cubicBezTo>
                  <a:cubicBezTo>
                    <a:pt x="1660" y="873"/>
                    <a:pt x="1671" y="908"/>
                    <a:pt x="1694" y="908"/>
                  </a:cubicBezTo>
                  <a:cubicBezTo>
                    <a:pt x="1758" y="908"/>
                    <a:pt x="1788" y="850"/>
                    <a:pt x="1817" y="791"/>
                  </a:cubicBezTo>
                  <a:cubicBezTo>
                    <a:pt x="1852" y="809"/>
                    <a:pt x="1863" y="832"/>
                    <a:pt x="1904" y="832"/>
                  </a:cubicBezTo>
                  <a:cubicBezTo>
                    <a:pt x="1951" y="832"/>
                    <a:pt x="1986" y="797"/>
                    <a:pt x="1986" y="751"/>
                  </a:cubicBezTo>
                  <a:cubicBezTo>
                    <a:pt x="1986" y="704"/>
                    <a:pt x="2160" y="844"/>
                    <a:pt x="2160" y="885"/>
                  </a:cubicBezTo>
                  <a:cubicBezTo>
                    <a:pt x="2160" y="908"/>
                    <a:pt x="2120" y="908"/>
                    <a:pt x="2120" y="931"/>
                  </a:cubicBezTo>
                  <a:cubicBezTo>
                    <a:pt x="2120" y="937"/>
                    <a:pt x="2125" y="937"/>
                    <a:pt x="2125" y="943"/>
                  </a:cubicBezTo>
                  <a:cubicBezTo>
                    <a:pt x="2125" y="1018"/>
                    <a:pt x="2125" y="1018"/>
                    <a:pt x="2125" y="1018"/>
                  </a:cubicBezTo>
                  <a:cubicBezTo>
                    <a:pt x="2125" y="1042"/>
                    <a:pt x="2143" y="1053"/>
                    <a:pt x="2143" y="1077"/>
                  </a:cubicBezTo>
                  <a:cubicBezTo>
                    <a:pt x="2143" y="1100"/>
                    <a:pt x="2131" y="1117"/>
                    <a:pt x="2131" y="1141"/>
                  </a:cubicBezTo>
                  <a:cubicBezTo>
                    <a:pt x="2131" y="1199"/>
                    <a:pt x="2131" y="1199"/>
                    <a:pt x="2131" y="1199"/>
                  </a:cubicBezTo>
                  <a:cubicBezTo>
                    <a:pt x="2131" y="1234"/>
                    <a:pt x="2160" y="1251"/>
                    <a:pt x="2160" y="1292"/>
                  </a:cubicBezTo>
                  <a:cubicBezTo>
                    <a:pt x="2160" y="1327"/>
                    <a:pt x="2137" y="1350"/>
                    <a:pt x="2137" y="1385"/>
                  </a:cubicBezTo>
                  <a:cubicBezTo>
                    <a:pt x="2137" y="1420"/>
                    <a:pt x="2143" y="1438"/>
                    <a:pt x="2143" y="1473"/>
                  </a:cubicBezTo>
                  <a:cubicBezTo>
                    <a:pt x="2143" y="1502"/>
                    <a:pt x="2125" y="1519"/>
                    <a:pt x="2125" y="1548"/>
                  </a:cubicBezTo>
                  <a:cubicBezTo>
                    <a:pt x="2125" y="1566"/>
                    <a:pt x="2143" y="1577"/>
                    <a:pt x="2149" y="1595"/>
                  </a:cubicBezTo>
                  <a:cubicBezTo>
                    <a:pt x="2131" y="1595"/>
                    <a:pt x="2125" y="1577"/>
                    <a:pt x="2102" y="1577"/>
                  </a:cubicBezTo>
                  <a:cubicBezTo>
                    <a:pt x="2102" y="1571"/>
                    <a:pt x="2102" y="1571"/>
                    <a:pt x="2102" y="1566"/>
                  </a:cubicBezTo>
                  <a:cubicBezTo>
                    <a:pt x="2102" y="1554"/>
                    <a:pt x="2108" y="1548"/>
                    <a:pt x="2108" y="1531"/>
                  </a:cubicBezTo>
                  <a:cubicBezTo>
                    <a:pt x="2061" y="1554"/>
                    <a:pt x="2050" y="1601"/>
                    <a:pt x="2038" y="1653"/>
                  </a:cubicBezTo>
                  <a:cubicBezTo>
                    <a:pt x="2026" y="1694"/>
                    <a:pt x="2003" y="1711"/>
                    <a:pt x="2003" y="1758"/>
                  </a:cubicBezTo>
                  <a:cubicBezTo>
                    <a:pt x="2003" y="1764"/>
                    <a:pt x="2009" y="1764"/>
                    <a:pt x="2009" y="1769"/>
                  </a:cubicBezTo>
                  <a:close/>
                  <a:moveTo>
                    <a:pt x="1677" y="2386"/>
                  </a:moveTo>
                  <a:lnTo>
                    <a:pt x="1677" y="2386"/>
                  </a:lnTo>
                  <a:cubicBezTo>
                    <a:pt x="1671" y="2381"/>
                    <a:pt x="1671" y="2381"/>
                    <a:pt x="1665" y="2381"/>
                  </a:cubicBezTo>
                  <a:cubicBezTo>
                    <a:pt x="1630" y="2381"/>
                    <a:pt x="1636" y="2427"/>
                    <a:pt x="1619" y="2456"/>
                  </a:cubicBezTo>
                  <a:cubicBezTo>
                    <a:pt x="1636" y="2474"/>
                    <a:pt x="1636" y="2497"/>
                    <a:pt x="1654" y="2515"/>
                  </a:cubicBezTo>
                  <a:cubicBezTo>
                    <a:pt x="1677" y="2491"/>
                    <a:pt x="1671" y="2468"/>
                    <a:pt x="1683" y="2451"/>
                  </a:cubicBezTo>
                  <a:cubicBezTo>
                    <a:pt x="1677" y="2427"/>
                    <a:pt x="1677" y="2427"/>
                    <a:pt x="1677" y="2427"/>
                  </a:cubicBezTo>
                  <a:cubicBezTo>
                    <a:pt x="1677" y="2386"/>
                    <a:pt x="1677" y="2386"/>
                    <a:pt x="1677" y="2386"/>
                  </a:cubicBezTo>
                  <a:close/>
                  <a:moveTo>
                    <a:pt x="2055" y="1932"/>
                  </a:moveTo>
                  <a:lnTo>
                    <a:pt x="2055" y="1932"/>
                  </a:lnTo>
                  <a:cubicBezTo>
                    <a:pt x="2055" y="1927"/>
                    <a:pt x="2055" y="1927"/>
                    <a:pt x="2055" y="1927"/>
                  </a:cubicBezTo>
                  <a:cubicBezTo>
                    <a:pt x="2044" y="1921"/>
                    <a:pt x="2044" y="1921"/>
                    <a:pt x="2044" y="1921"/>
                  </a:cubicBezTo>
                  <a:cubicBezTo>
                    <a:pt x="2032" y="1944"/>
                    <a:pt x="2032" y="1956"/>
                    <a:pt x="2026" y="1973"/>
                  </a:cubicBezTo>
                  <a:cubicBezTo>
                    <a:pt x="2032" y="1973"/>
                    <a:pt x="2038" y="1979"/>
                    <a:pt x="2044" y="1979"/>
                  </a:cubicBezTo>
                  <a:cubicBezTo>
                    <a:pt x="2050" y="1979"/>
                    <a:pt x="2055" y="1973"/>
                    <a:pt x="2061" y="1973"/>
                  </a:cubicBezTo>
                  <a:cubicBezTo>
                    <a:pt x="2055" y="1932"/>
                    <a:pt x="2055" y="1932"/>
                    <a:pt x="2055" y="1932"/>
                  </a:cubicBezTo>
                  <a:close/>
                  <a:moveTo>
                    <a:pt x="513" y="669"/>
                  </a:moveTo>
                  <a:lnTo>
                    <a:pt x="513" y="669"/>
                  </a:lnTo>
                  <a:cubicBezTo>
                    <a:pt x="507" y="687"/>
                    <a:pt x="507" y="698"/>
                    <a:pt x="501" y="710"/>
                  </a:cubicBezTo>
                  <a:cubicBezTo>
                    <a:pt x="513" y="716"/>
                    <a:pt x="513" y="716"/>
                    <a:pt x="513" y="716"/>
                  </a:cubicBezTo>
                  <a:cubicBezTo>
                    <a:pt x="536" y="710"/>
                    <a:pt x="548" y="704"/>
                    <a:pt x="559" y="687"/>
                  </a:cubicBezTo>
                  <a:cubicBezTo>
                    <a:pt x="542" y="681"/>
                    <a:pt x="530" y="675"/>
                    <a:pt x="513" y="669"/>
                  </a:cubicBezTo>
                  <a:close/>
                  <a:moveTo>
                    <a:pt x="1916" y="169"/>
                  </a:moveTo>
                  <a:lnTo>
                    <a:pt x="1916" y="169"/>
                  </a:lnTo>
                  <a:cubicBezTo>
                    <a:pt x="1945" y="186"/>
                    <a:pt x="1957" y="215"/>
                    <a:pt x="1957" y="250"/>
                  </a:cubicBezTo>
                  <a:cubicBezTo>
                    <a:pt x="1957" y="256"/>
                    <a:pt x="1951" y="256"/>
                    <a:pt x="1945" y="262"/>
                  </a:cubicBezTo>
                  <a:cubicBezTo>
                    <a:pt x="1951" y="273"/>
                    <a:pt x="1951" y="273"/>
                    <a:pt x="1951" y="273"/>
                  </a:cubicBezTo>
                  <a:cubicBezTo>
                    <a:pt x="1991" y="273"/>
                    <a:pt x="1997" y="314"/>
                    <a:pt x="2015" y="355"/>
                  </a:cubicBezTo>
                  <a:cubicBezTo>
                    <a:pt x="2026" y="384"/>
                    <a:pt x="2038" y="396"/>
                    <a:pt x="2050" y="425"/>
                  </a:cubicBezTo>
                  <a:cubicBezTo>
                    <a:pt x="2073" y="419"/>
                    <a:pt x="2073" y="390"/>
                    <a:pt x="2096" y="390"/>
                  </a:cubicBezTo>
                  <a:cubicBezTo>
                    <a:pt x="2114" y="390"/>
                    <a:pt x="2125" y="396"/>
                    <a:pt x="2143" y="401"/>
                  </a:cubicBezTo>
                  <a:cubicBezTo>
                    <a:pt x="2143" y="396"/>
                    <a:pt x="2143" y="396"/>
                    <a:pt x="2143" y="384"/>
                  </a:cubicBezTo>
                  <a:cubicBezTo>
                    <a:pt x="2143" y="372"/>
                    <a:pt x="2143" y="361"/>
                    <a:pt x="2143" y="343"/>
                  </a:cubicBezTo>
                  <a:cubicBezTo>
                    <a:pt x="2137" y="343"/>
                    <a:pt x="2131" y="343"/>
                    <a:pt x="2120" y="343"/>
                  </a:cubicBezTo>
                  <a:cubicBezTo>
                    <a:pt x="2114" y="343"/>
                    <a:pt x="2114" y="337"/>
                    <a:pt x="2108" y="337"/>
                  </a:cubicBezTo>
                  <a:cubicBezTo>
                    <a:pt x="2120" y="320"/>
                    <a:pt x="2131" y="314"/>
                    <a:pt x="2131" y="297"/>
                  </a:cubicBezTo>
                  <a:cubicBezTo>
                    <a:pt x="2131" y="238"/>
                    <a:pt x="2131" y="238"/>
                    <a:pt x="2131" y="238"/>
                  </a:cubicBezTo>
                  <a:cubicBezTo>
                    <a:pt x="2044" y="238"/>
                    <a:pt x="2032" y="151"/>
                    <a:pt x="1968" y="93"/>
                  </a:cubicBezTo>
                  <a:cubicBezTo>
                    <a:pt x="1957" y="128"/>
                    <a:pt x="1945" y="151"/>
                    <a:pt x="1916" y="169"/>
                  </a:cubicBezTo>
                  <a:close/>
                  <a:moveTo>
                    <a:pt x="2084" y="483"/>
                  </a:moveTo>
                  <a:lnTo>
                    <a:pt x="2084" y="483"/>
                  </a:lnTo>
                  <a:cubicBezTo>
                    <a:pt x="2073" y="483"/>
                    <a:pt x="2061" y="477"/>
                    <a:pt x="2050" y="477"/>
                  </a:cubicBezTo>
                  <a:cubicBezTo>
                    <a:pt x="2026" y="477"/>
                    <a:pt x="2003" y="495"/>
                    <a:pt x="2003" y="512"/>
                  </a:cubicBezTo>
                  <a:cubicBezTo>
                    <a:pt x="2026" y="529"/>
                    <a:pt x="2044" y="535"/>
                    <a:pt x="2073" y="535"/>
                  </a:cubicBezTo>
                  <a:cubicBezTo>
                    <a:pt x="2096" y="535"/>
                    <a:pt x="2114" y="529"/>
                    <a:pt x="2137" y="518"/>
                  </a:cubicBezTo>
                  <a:cubicBezTo>
                    <a:pt x="2149" y="529"/>
                    <a:pt x="2154" y="541"/>
                    <a:pt x="2166" y="559"/>
                  </a:cubicBezTo>
                  <a:cubicBezTo>
                    <a:pt x="2183" y="547"/>
                    <a:pt x="2195" y="541"/>
                    <a:pt x="2213" y="524"/>
                  </a:cubicBezTo>
                  <a:cubicBezTo>
                    <a:pt x="2195" y="500"/>
                    <a:pt x="2183" y="483"/>
                    <a:pt x="2172" y="454"/>
                  </a:cubicBezTo>
                  <a:cubicBezTo>
                    <a:pt x="2160" y="448"/>
                    <a:pt x="2160" y="448"/>
                    <a:pt x="2160" y="448"/>
                  </a:cubicBezTo>
                  <a:cubicBezTo>
                    <a:pt x="2143" y="477"/>
                    <a:pt x="2114" y="483"/>
                    <a:pt x="2084" y="483"/>
                  </a:cubicBezTo>
                  <a:close/>
                  <a:moveTo>
                    <a:pt x="2067" y="599"/>
                  </a:moveTo>
                  <a:lnTo>
                    <a:pt x="2067" y="599"/>
                  </a:lnTo>
                  <a:cubicBezTo>
                    <a:pt x="2067" y="605"/>
                    <a:pt x="2067" y="611"/>
                    <a:pt x="2067" y="617"/>
                  </a:cubicBezTo>
                  <a:cubicBezTo>
                    <a:pt x="2090" y="611"/>
                    <a:pt x="2102" y="599"/>
                    <a:pt x="2114" y="582"/>
                  </a:cubicBezTo>
                  <a:cubicBezTo>
                    <a:pt x="2096" y="576"/>
                    <a:pt x="2067" y="582"/>
                    <a:pt x="2067" y="599"/>
                  </a:cubicBezTo>
                  <a:close/>
                  <a:moveTo>
                    <a:pt x="483" y="541"/>
                  </a:moveTo>
                  <a:lnTo>
                    <a:pt x="483" y="541"/>
                  </a:lnTo>
                  <a:cubicBezTo>
                    <a:pt x="536" y="541"/>
                    <a:pt x="536" y="541"/>
                    <a:pt x="536" y="541"/>
                  </a:cubicBezTo>
                  <a:cubicBezTo>
                    <a:pt x="536" y="529"/>
                    <a:pt x="536" y="524"/>
                    <a:pt x="536" y="506"/>
                  </a:cubicBezTo>
                  <a:cubicBezTo>
                    <a:pt x="513" y="512"/>
                    <a:pt x="501" y="529"/>
                    <a:pt x="483" y="541"/>
                  </a:cubicBezTo>
                  <a:close/>
                  <a:moveTo>
                    <a:pt x="82" y="23"/>
                  </a:moveTo>
                  <a:lnTo>
                    <a:pt x="82" y="23"/>
                  </a:lnTo>
                  <a:cubicBezTo>
                    <a:pt x="76" y="17"/>
                    <a:pt x="70" y="11"/>
                    <a:pt x="59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7"/>
                    <a:pt x="59" y="29"/>
                    <a:pt x="53" y="46"/>
                  </a:cubicBezTo>
                  <a:cubicBezTo>
                    <a:pt x="41" y="64"/>
                    <a:pt x="12" y="58"/>
                    <a:pt x="12" y="75"/>
                  </a:cubicBezTo>
                  <a:cubicBezTo>
                    <a:pt x="12" y="93"/>
                    <a:pt x="24" y="99"/>
                    <a:pt x="24" y="116"/>
                  </a:cubicBezTo>
                  <a:cubicBezTo>
                    <a:pt x="24" y="145"/>
                    <a:pt x="0" y="157"/>
                    <a:pt x="0" y="186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2" y="209"/>
                    <a:pt x="18" y="209"/>
                    <a:pt x="29" y="209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35" y="332"/>
                    <a:pt x="41" y="332"/>
                  </a:cubicBezTo>
                  <a:cubicBezTo>
                    <a:pt x="59" y="332"/>
                    <a:pt x="59" y="314"/>
                    <a:pt x="70" y="302"/>
                  </a:cubicBezTo>
                  <a:cubicBezTo>
                    <a:pt x="105" y="285"/>
                    <a:pt x="134" y="262"/>
                    <a:pt x="134" y="221"/>
                  </a:cubicBezTo>
                  <a:cubicBezTo>
                    <a:pt x="134" y="180"/>
                    <a:pt x="117" y="163"/>
                    <a:pt x="117" y="128"/>
                  </a:cubicBezTo>
                  <a:cubicBezTo>
                    <a:pt x="117" y="99"/>
                    <a:pt x="128" y="81"/>
                    <a:pt x="128" y="46"/>
                  </a:cubicBezTo>
                  <a:cubicBezTo>
                    <a:pt x="128" y="29"/>
                    <a:pt x="99" y="29"/>
                    <a:pt x="82" y="23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72AA64-1187-44C2-B794-474F0D704370}"/>
              </a:ext>
            </a:extLst>
          </p:cNvPr>
          <p:cNvSpPr txBox="1"/>
          <p:nvPr/>
        </p:nvSpPr>
        <p:spPr>
          <a:xfrm>
            <a:off x="6096000" y="218548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2BDC2A-0FBF-4F8F-B2D7-A1DD7564DFD6}"/>
              </a:ext>
            </a:extLst>
          </p:cNvPr>
          <p:cNvSpPr txBox="1"/>
          <p:nvPr/>
        </p:nvSpPr>
        <p:spPr>
          <a:xfrm>
            <a:off x="6096000" y="2459205"/>
            <a:ext cx="5376000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small river named </a:t>
            </a:r>
            <a:r>
              <a:rPr lang="en-US" sz="1200" dirty="0" err="1"/>
              <a:t>Duden</a:t>
            </a:r>
            <a:r>
              <a:rPr lang="en-US" sz="1200" dirty="0"/>
              <a:t> flows by their place and supplies it with the necessary </a:t>
            </a:r>
            <a:r>
              <a:rPr lang="en-US" sz="1200" dirty="0" err="1"/>
              <a:t>regelialia</a:t>
            </a:r>
            <a:r>
              <a:rPr lang="en-US" sz="1200" dirty="0"/>
              <a:t>. It is a </a:t>
            </a:r>
            <a:r>
              <a:rPr lang="en-US" sz="1200" dirty="0" err="1"/>
              <a:t>paradisematic</a:t>
            </a:r>
            <a:r>
              <a:rPr lang="en-US" sz="1200" dirty="0"/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80606-657D-4944-8183-0ACC8AA884EF}"/>
              </a:ext>
            </a:extLst>
          </p:cNvPr>
          <p:cNvSpPr txBox="1"/>
          <p:nvPr/>
        </p:nvSpPr>
        <p:spPr>
          <a:xfrm>
            <a:off x="6096000" y="400734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8F951-2D7B-4230-9002-A2824BF19F12}"/>
              </a:ext>
            </a:extLst>
          </p:cNvPr>
          <p:cNvSpPr txBox="1"/>
          <p:nvPr/>
        </p:nvSpPr>
        <p:spPr>
          <a:xfrm>
            <a:off x="6096000" y="458150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A0AA-22B9-4E7D-AA4F-894A2CFB01E1}"/>
              </a:ext>
            </a:extLst>
          </p:cNvPr>
          <p:cNvSpPr txBox="1"/>
          <p:nvPr/>
        </p:nvSpPr>
        <p:spPr>
          <a:xfrm>
            <a:off x="6096000" y="5160977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1FAE09-B5B9-45D4-A271-7E1DCA92F256}"/>
              </a:ext>
            </a:extLst>
          </p:cNvPr>
          <p:cNvSpPr/>
          <p:nvPr/>
        </p:nvSpPr>
        <p:spPr>
          <a:xfrm>
            <a:off x="6185166" y="4894600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218B6E-2E7A-47DA-8AC1-108D3B59C7CC}"/>
              </a:ext>
            </a:extLst>
          </p:cNvPr>
          <p:cNvSpPr/>
          <p:nvPr/>
        </p:nvSpPr>
        <p:spPr>
          <a:xfrm>
            <a:off x="6185166" y="5474077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F39014-22F6-4A56-B91C-27C2A993AD97}"/>
              </a:ext>
            </a:extLst>
          </p:cNvPr>
          <p:cNvGrpSpPr/>
          <p:nvPr/>
        </p:nvGrpSpPr>
        <p:grpSpPr>
          <a:xfrm>
            <a:off x="6185166" y="4260287"/>
            <a:ext cx="4254183" cy="216000"/>
            <a:chOff x="6185166" y="4260287"/>
            <a:chExt cx="4254183" cy="216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50D6BD1-7D87-4FF2-9679-0229418A2C03}"/>
                </a:ext>
              </a:extLst>
            </p:cNvPr>
            <p:cNvSpPr/>
            <p:nvPr/>
          </p:nvSpPr>
          <p:spPr>
            <a:xfrm>
              <a:off x="6185166" y="4320441"/>
              <a:ext cx="4254183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FE5C08-E429-49C6-869D-C75CE6E05F77}"/>
                </a:ext>
              </a:extLst>
            </p:cNvPr>
            <p:cNvSpPr/>
            <p:nvPr/>
          </p:nvSpPr>
          <p:spPr>
            <a:xfrm>
              <a:off x="10223349" y="4260287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0757A-C637-4A23-9430-13D1B7654375}"/>
              </a:ext>
            </a:extLst>
          </p:cNvPr>
          <p:cNvGrpSpPr/>
          <p:nvPr/>
        </p:nvGrpSpPr>
        <p:grpSpPr>
          <a:xfrm>
            <a:off x="6185166" y="4834446"/>
            <a:ext cx="4877191" cy="216000"/>
            <a:chOff x="6185166" y="4834446"/>
            <a:chExt cx="4877191" cy="216000"/>
          </a:xfrm>
          <a:solidFill>
            <a:schemeClr val="accent2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484627A-C1DB-401F-86E0-3C8AB3E2ECC8}"/>
                </a:ext>
              </a:extLst>
            </p:cNvPr>
            <p:cNvSpPr/>
            <p:nvPr/>
          </p:nvSpPr>
          <p:spPr>
            <a:xfrm>
              <a:off x="6185166" y="4894601"/>
              <a:ext cx="4877191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14856D-9B1C-474A-8612-C86524779877}"/>
                </a:ext>
              </a:extLst>
            </p:cNvPr>
            <p:cNvSpPr/>
            <p:nvPr/>
          </p:nvSpPr>
          <p:spPr>
            <a:xfrm>
              <a:off x="10846357" y="4834446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06A26B-64A9-498A-A4F9-C3011DD2B4A6}"/>
              </a:ext>
            </a:extLst>
          </p:cNvPr>
          <p:cNvGrpSpPr/>
          <p:nvPr/>
        </p:nvGrpSpPr>
        <p:grpSpPr>
          <a:xfrm>
            <a:off x="6185165" y="5413923"/>
            <a:ext cx="4610704" cy="216000"/>
            <a:chOff x="6185165" y="5413923"/>
            <a:chExt cx="4610704" cy="216000"/>
          </a:xfrm>
          <a:solidFill>
            <a:schemeClr val="accent3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DA2B0E-2F91-411D-8E1F-53AB237A1296}"/>
                </a:ext>
              </a:extLst>
            </p:cNvPr>
            <p:cNvSpPr/>
            <p:nvPr/>
          </p:nvSpPr>
          <p:spPr>
            <a:xfrm>
              <a:off x="6185165" y="5474078"/>
              <a:ext cx="4610704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43CD99-318E-4929-9E6B-E5229D6B8989}"/>
                </a:ext>
              </a:extLst>
            </p:cNvPr>
            <p:cNvSpPr/>
            <p:nvPr/>
          </p:nvSpPr>
          <p:spPr>
            <a:xfrm>
              <a:off x="10579869" y="5413923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666D2B-0FA0-48D9-8D22-33A5CD73F236}"/>
              </a:ext>
            </a:extLst>
          </p:cNvPr>
          <p:cNvSpPr txBox="1"/>
          <p:nvPr/>
        </p:nvSpPr>
        <p:spPr>
          <a:xfrm>
            <a:off x="11013220" y="403671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7951C5-C6B3-492C-8784-EA11F4140B49}"/>
              </a:ext>
            </a:extLst>
          </p:cNvPr>
          <p:cNvSpPr txBox="1"/>
          <p:nvPr/>
        </p:nvSpPr>
        <p:spPr>
          <a:xfrm>
            <a:off x="10998793" y="4617600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90%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7BBFA-AE60-4FFE-AFF6-20751CD25B13}"/>
              </a:ext>
            </a:extLst>
          </p:cNvPr>
          <p:cNvSpPr txBox="1"/>
          <p:nvPr/>
        </p:nvSpPr>
        <p:spPr>
          <a:xfrm>
            <a:off x="10998792" y="5191755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402059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13" grpId="0"/>
      <p:bldP spid="14" grpId="0"/>
      <p:bldP spid="16" grpId="0"/>
      <p:bldP spid="18" grpId="0"/>
      <p:bldP spid="20" grpId="0"/>
      <p:bldP spid="17" grpId="0" animBg="1"/>
      <p:bldP spid="19" grpId="0" animBg="1"/>
      <p:bldP spid="31" grpId="0"/>
      <p:bldP spid="32" grpId="0"/>
      <p:bldP spid="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731C2F-63B0-4488-AD65-3A7E31F8F2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896F9E-FACE-45DE-BF64-D4DFDD66EC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937D2A3-E85D-4A95-B3D2-415BBF3D949C}"/>
              </a:ext>
            </a:extLst>
          </p:cNvPr>
          <p:cNvGrpSpPr/>
          <p:nvPr/>
        </p:nvGrpSpPr>
        <p:grpSpPr>
          <a:xfrm>
            <a:off x="1220912" y="1679480"/>
            <a:ext cx="2808136" cy="4581694"/>
            <a:chOff x="1220912" y="1679480"/>
            <a:chExt cx="2808136" cy="45816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8C0629B-CA25-493C-94B0-4BB3D1A2CF71}"/>
                </a:ext>
              </a:extLst>
            </p:cNvPr>
            <p:cNvSpPr/>
            <p:nvPr/>
          </p:nvSpPr>
          <p:spPr>
            <a:xfrm>
              <a:off x="122091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6A7AE9-ABA5-4EC4-AB2E-F39E9534F4B4}"/>
                </a:ext>
              </a:extLst>
            </p:cNvPr>
            <p:cNvGrpSpPr/>
            <p:nvPr/>
          </p:nvGrpSpPr>
          <p:grpSpPr>
            <a:xfrm>
              <a:off x="1715896" y="3976577"/>
              <a:ext cx="1818167" cy="1818167"/>
              <a:chOff x="1864752" y="4167962"/>
              <a:chExt cx="1520456" cy="15204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D3D7AC-0D02-4697-A1CB-6F48B448956C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762C708-B9E8-44DE-84D9-45979A222EA8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E89E901-AF90-4FB3-AA86-FA6BD9499E06}"/>
                </a:ext>
              </a:extLst>
            </p:cNvPr>
            <p:cNvSpPr/>
            <p:nvPr/>
          </p:nvSpPr>
          <p:spPr>
            <a:xfrm>
              <a:off x="1462742" y="1993605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6638A6-352F-4BE3-8E74-F4058234A509}"/>
              </a:ext>
            </a:extLst>
          </p:cNvPr>
          <p:cNvGrpSpPr/>
          <p:nvPr/>
        </p:nvGrpSpPr>
        <p:grpSpPr>
          <a:xfrm>
            <a:off x="4691932" y="1679480"/>
            <a:ext cx="2808136" cy="4581694"/>
            <a:chOff x="4691932" y="1679480"/>
            <a:chExt cx="2808136" cy="458169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EFB3618-E791-435B-8B2A-E5AFC39288A0}"/>
                </a:ext>
              </a:extLst>
            </p:cNvPr>
            <p:cNvSpPr/>
            <p:nvPr/>
          </p:nvSpPr>
          <p:spPr>
            <a:xfrm>
              <a:off x="469193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C8B470-4D7D-4C1E-8A6B-38245D19377B}"/>
                </a:ext>
              </a:extLst>
            </p:cNvPr>
            <p:cNvGrpSpPr/>
            <p:nvPr/>
          </p:nvGrpSpPr>
          <p:grpSpPr>
            <a:xfrm>
              <a:off x="5186916" y="3976577"/>
              <a:ext cx="1818167" cy="1818167"/>
              <a:chOff x="1864752" y="4167962"/>
              <a:chExt cx="1520456" cy="15204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5CAB8D0-E4F6-4657-93EA-9FED38A045A4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B30D686-4E85-4D3A-ADA4-C11A83B65C36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FEBCC7-0E40-40DA-9BEF-6A128EF07A8F}"/>
                </a:ext>
              </a:extLst>
            </p:cNvPr>
            <p:cNvSpPr/>
            <p:nvPr/>
          </p:nvSpPr>
          <p:spPr>
            <a:xfrm>
              <a:off x="4933761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174F664-EC6B-451C-A775-3C7C2255C75A}"/>
              </a:ext>
            </a:extLst>
          </p:cNvPr>
          <p:cNvGrpSpPr/>
          <p:nvPr/>
        </p:nvGrpSpPr>
        <p:grpSpPr>
          <a:xfrm>
            <a:off x="8162952" y="1679480"/>
            <a:ext cx="2808136" cy="4581694"/>
            <a:chOff x="8162952" y="1679480"/>
            <a:chExt cx="2808136" cy="458169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CF22A73-E9D6-4792-AF98-FCF2EABE47F8}"/>
                </a:ext>
              </a:extLst>
            </p:cNvPr>
            <p:cNvSpPr/>
            <p:nvPr/>
          </p:nvSpPr>
          <p:spPr>
            <a:xfrm>
              <a:off x="816295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4D4ABC-4BF1-442A-B676-5544FDB3C05E}"/>
                </a:ext>
              </a:extLst>
            </p:cNvPr>
            <p:cNvGrpSpPr/>
            <p:nvPr/>
          </p:nvGrpSpPr>
          <p:grpSpPr>
            <a:xfrm>
              <a:off x="8657936" y="3976577"/>
              <a:ext cx="1818167" cy="1818167"/>
              <a:chOff x="1864752" y="4167962"/>
              <a:chExt cx="1520456" cy="15204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AAFA11A-550A-4B43-A8C1-D94DBDC60F68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8D6671A-E841-486A-95B7-08BDD81CED0E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34A1D8-3F1B-409E-9615-E61C92EDB1C2}"/>
                </a:ext>
              </a:extLst>
            </p:cNvPr>
            <p:cNvSpPr/>
            <p:nvPr/>
          </p:nvSpPr>
          <p:spPr>
            <a:xfrm>
              <a:off x="8404782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2A1501E5-6544-47E1-A654-AE002F0D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4930380" y="1974801"/>
            <a:ext cx="2348243" cy="1553596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9BB22EC-18BC-4CDF-BD9B-D7DDD7A5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8401401" y="1990525"/>
            <a:ext cx="2376000" cy="1571961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2690E9A-3B0A-424F-BBA8-368A5FE4E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1465457" y="1990526"/>
            <a:ext cx="2324476" cy="1537872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F3A603-0E1B-409A-B930-C6B9338A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PRICE 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CE13B-9FC0-42FC-AB2D-894A33571C85}"/>
              </a:ext>
            </a:extLst>
          </p:cNvPr>
          <p:cNvSpPr txBox="1"/>
          <p:nvPr/>
        </p:nvSpPr>
        <p:spPr>
          <a:xfrm>
            <a:off x="1869003" y="3550944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FREE TRIAL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935EB-3CBF-42AB-B735-13FB61C16880}"/>
              </a:ext>
            </a:extLst>
          </p:cNvPr>
          <p:cNvSpPr txBox="1"/>
          <p:nvPr/>
        </p:nvSpPr>
        <p:spPr>
          <a:xfrm>
            <a:off x="5615740" y="355575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BASIC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79CC3-1084-4A02-90DB-9367CCE33E44}"/>
              </a:ext>
            </a:extLst>
          </p:cNvPr>
          <p:cNvSpPr txBox="1"/>
          <p:nvPr/>
        </p:nvSpPr>
        <p:spPr>
          <a:xfrm>
            <a:off x="8883982" y="354831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PREMIUM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EC8FDA-EE26-4254-9930-C73F56CAC4D8}"/>
              </a:ext>
            </a:extLst>
          </p:cNvPr>
          <p:cNvSpPr txBox="1"/>
          <p:nvPr/>
        </p:nvSpPr>
        <p:spPr>
          <a:xfrm>
            <a:off x="232345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3A42A0-1586-4BD6-B118-2130EDFA1E10}"/>
              </a:ext>
            </a:extLst>
          </p:cNvPr>
          <p:cNvSpPr txBox="1"/>
          <p:nvPr/>
        </p:nvSpPr>
        <p:spPr>
          <a:xfrm>
            <a:off x="579447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3340E1-4BE5-47F1-925B-5ACA68A5F6A2}"/>
              </a:ext>
            </a:extLst>
          </p:cNvPr>
          <p:cNvSpPr txBox="1"/>
          <p:nvPr/>
        </p:nvSpPr>
        <p:spPr>
          <a:xfrm>
            <a:off x="926549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38D2D9-4E45-4EAB-B3A7-D97E1A0DE810}"/>
              </a:ext>
            </a:extLst>
          </p:cNvPr>
          <p:cNvSpPr txBox="1"/>
          <p:nvPr/>
        </p:nvSpPr>
        <p:spPr>
          <a:xfrm>
            <a:off x="2287342" y="4593273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8428DA-69E4-49F1-8ACC-558C0D65391B}"/>
              </a:ext>
            </a:extLst>
          </p:cNvPr>
          <p:cNvSpPr txBox="1"/>
          <p:nvPr/>
        </p:nvSpPr>
        <p:spPr>
          <a:xfrm>
            <a:off x="5699094" y="4593273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$15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CAC6A69-6760-42A5-8B53-69C8E9872955}"/>
              </a:ext>
            </a:extLst>
          </p:cNvPr>
          <p:cNvSpPr txBox="1"/>
          <p:nvPr/>
        </p:nvSpPr>
        <p:spPr>
          <a:xfrm>
            <a:off x="9112406" y="4593273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$25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560483E-8F63-4733-B317-A0A36AC8A96A}"/>
              </a:ext>
            </a:extLst>
          </p:cNvPr>
          <p:cNvGrpSpPr/>
          <p:nvPr/>
        </p:nvGrpSpPr>
        <p:grpSpPr>
          <a:xfrm>
            <a:off x="3246711" y="4811229"/>
            <a:ext cx="161766" cy="148862"/>
            <a:chOff x="3213152" y="4791015"/>
            <a:chExt cx="228879" cy="21062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B381B9C-7F50-4581-A0D2-049751414AC6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075B0DE-8395-46F7-AF58-439CB96D40D8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7D12D1-5F46-44E2-820D-D78F88769209}"/>
              </a:ext>
            </a:extLst>
          </p:cNvPr>
          <p:cNvGrpSpPr/>
          <p:nvPr/>
        </p:nvGrpSpPr>
        <p:grpSpPr>
          <a:xfrm flipH="1">
            <a:off x="1841486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858986-2473-4BE5-B0BA-8E6709EB96F6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8FBB23E-6713-4EEF-B852-C52A6C2AF097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7FC7E7-8BD0-43DC-A445-E2AE58D3496C}"/>
              </a:ext>
            </a:extLst>
          </p:cNvPr>
          <p:cNvGrpSpPr/>
          <p:nvPr/>
        </p:nvGrpSpPr>
        <p:grpSpPr>
          <a:xfrm>
            <a:off x="6717728" y="4811229"/>
            <a:ext cx="161766" cy="148862"/>
            <a:chOff x="3213152" y="4791015"/>
            <a:chExt cx="228879" cy="21062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2AD215A-E556-4A07-AE0B-31433C2F32B2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1DA25DA-7FAA-4F86-85CE-5C62F6E99BEA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C422C5B-C8E0-4E33-86C2-6F2DDCFFB092}"/>
              </a:ext>
            </a:extLst>
          </p:cNvPr>
          <p:cNvGrpSpPr/>
          <p:nvPr/>
        </p:nvGrpSpPr>
        <p:grpSpPr>
          <a:xfrm flipH="1">
            <a:off x="531250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46F0C3-3462-458E-8A00-8400E8637D05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62E17A8-4BAD-4F00-A008-D0EA9848DB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10981B3-8314-41D1-8F86-DF7204012437}"/>
              </a:ext>
            </a:extLst>
          </p:cNvPr>
          <p:cNvGrpSpPr/>
          <p:nvPr/>
        </p:nvGrpSpPr>
        <p:grpSpPr>
          <a:xfrm>
            <a:off x="10188748" y="4811229"/>
            <a:ext cx="161766" cy="148862"/>
            <a:chOff x="3213152" y="4791015"/>
            <a:chExt cx="228879" cy="210621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8B93144-C702-4640-A2C7-E33B8F4B3A90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C3F2BC-9727-4FB1-B826-C78536947E1F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7AAD49-0186-4A9E-B833-23DA0869EECD}"/>
              </a:ext>
            </a:extLst>
          </p:cNvPr>
          <p:cNvGrpSpPr/>
          <p:nvPr/>
        </p:nvGrpSpPr>
        <p:grpSpPr>
          <a:xfrm flipH="1">
            <a:off x="878352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71251F-0BB9-4C0D-9C92-046808B92C1C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D4B3F3-04CE-4CCC-9E5C-9F2F85C204DD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172CF-69BC-4FC4-9A0D-775F0EB61235}"/>
              </a:ext>
            </a:extLst>
          </p:cNvPr>
          <p:cNvGrpSpPr/>
          <p:nvPr/>
        </p:nvGrpSpPr>
        <p:grpSpPr>
          <a:xfrm>
            <a:off x="2475355" y="5517263"/>
            <a:ext cx="258873" cy="148795"/>
            <a:chOff x="3936420" y="4681704"/>
            <a:chExt cx="366275" cy="21052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1B40EA3-88D7-4D6E-9E65-DE5282FFDCE5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4C204BA-E073-4FE0-8BA4-9FE73686FAF8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0965BC1-E7E7-4310-87C3-F7C51F332F17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B5FD67-E70F-4C20-AD86-10F34D44477D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886F1A-E57F-48BE-843A-6025B1DAD238}"/>
              </a:ext>
            </a:extLst>
          </p:cNvPr>
          <p:cNvGrpSpPr/>
          <p:nvPr/>
        </p:nvGrpSpPr>
        <p:grpSpPr>
          <a:xfrm>
            <a:off x="5946372" y="5517263"/>
            <a:ext cx="258873" cy="148795"/>
            <a:chOff x="3936420" y="4681704"/>
            <a:chExt cx="366275" cy="21052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7A718C2-11CA-4913-8B09-082CAF4CE5B9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36154D6-2C5C-4B65-B13A-3B12332AB0F6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3925B52-0DAC-48AF-9745-58D021884E0E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667CC4D-723F-47A8-AEE7-8B02E24BAE4E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ED4DD2-F638-47F6-ADA2-0C9195E51EAD}"/>
              </a:ext>
            </a:extLst>
          </p:cNvPr>
          <p:cNvGrpSpPr/>
          <p:nvPr/>
        </p:nvGrpSpPr>
        <p:grpSpPr>
          <a:xfrm>
            <a:off x="9417392" y="5517263"/>
            <a:ext cx="258873" cy="148795"/>
            <a:chOff x="3936420" y="4681704"/>
            <a:chExt cx="366275" cy="21052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770111A-B757-4FC5-AF4A-B1F188AF1FAC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62DA6F3-1F1D-41FB-9371-24415451E937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906FC43-220A-47DB-801A-F848CCE99F7C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00C4510-A055-4EBD-B26C-DA4599967648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5326D43-2A5C-4261-B875-691D971A9114}"/>
              </a:ext>
            </a:extLst>
          </p:cNvPr>
          <p:cNvSpPr/>
          <p:nvPr/>
        </p:nvSpPr>
        <p:spPr>
          <a:xfrm>
            <a:off x="2351330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84DABE1-147A-472F-AF45-D9B7AE0A6ECB}"/>
              </a:ext>
            </a:extLst>
          </p:cNvPr>
          <p:cNvSpPr/>
          <p:nvPr/>
        </p:nvSpPr>
        <p:spPr>
          <a:xfrm>
            <a:off x="5822347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E1A1133-5530-415F-9F01-7D40CE0E0D8A}"/>
              </a:ext>
            </a:extLst>
          </p:cNvPr>
          <p:cNvSpPr/>
          <p:nvPr/>
        </p:nvSpPr>
        <p:spPr>
          <a:xfrm>
            <a:off x="9293371" y="2492810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42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  <p:bldP spid="40" grpId="0"/>
      <p:bldP spid="41" grpId="0"/>
      <p:bldP spid="42" grpId="0"/>
      <p:bldP spid="77" grpId="0"/>
      <p:bldP spid="78" grpId="0"/>
      <p:bldP spid="79" grpId="0"/>
      <p:bldP spid="88" grpId="0"/>
      <p:bldP spid="89" grpId="0"/>
      <p:bldP spid="90" grpId="0"/>
      <p:bldP spid="110" grpId="0" animBg="1"/>
      <p:bldP spid="122" grpId="0" animBg="1"/>
      <p:bldP spid="1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 b="9619"/>
          <a:stretch/>
        </p:blipFill>
        <p:spPr>
          <a:xfrm>
            <a:off x="8136275" y="1187670"/>
            <a:ext cx="2133600" cy="37311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111C8-7CDE-764C-B9D1-92EFAE4BB6FD}"/>
              </a:ext>
            </a:extLst>
          </p:cNvPr>
          <p:cNvSpPr txBox="1"/>
          <p:nvPr/>
        </p:nvSpPr>
        <p:spPr>
          <a:xfrm>
            <a:off x="1026942" y="256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66D0245-54DC-1442-87F8-7CCFC9E206FB}"/>
              </a:ext>
            </a:extLst>
          </p:cNvPr>
          <p:cNvSpPr/>
          <p:nvPr/>
        </p:nvSpPr>
        <p:spPr>
          <a:xfrm>
            <a:off x="720475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30DF469-3E5A-D44D-8A0F-42871D585702}"/>
              </a:ext>
            </a:extLst>
          </p:cNvPr>
          <p:cNvSpPr/>
          <p:nvPr/>
        </p:nvSpPr>
        <p:spPr>
          <a:xfrm>
            <a:off x="720475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F085B1-86D1-2046-BCCB-8AE3705DEFF5}"/>
              </a:ext>
            </a:extLst>
          </p:cNvPr>
          <p:cNvSpPr/>
          <p:nvPr/>
        </p:nvSpPr>
        <p:spPr>
          <a:xfrm>
            <a:off x="720475" y="5396176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3A9B98-8312-BC4C-964D-404B37DFB3BF}"/>
              </a:ext>
            </a:extLst>
          </p:cNvPr>
          <p:cNvSpPr/>
          <p:nvPr/>
        </p:nvSpPr>
        <p:spPr>
          <a:xfrm>
            <a:off x="720475" y="4218649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0F95A0E-A0CE-4C43-B8B2-3A212232ED1D}"/>
              </a:ext>
            </a:extLst>
          </p:cNvPr>
          <p:cNvGrpSpPr/>
          <p:nvPr/>
        </p:nvGrpSpPr>
        <p:grpSpPr>
          <a:xfrm>
            <a:off x="966214" y="2016498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83" name="Freeform: Shape 557">
              <a:extLst>
                <a:ext uri="{FF2B5EF4-FFF2-40B4-BE49-F238E27FC236}">
                  <a16:creationId xmlns:a16="http://schemas.microsoft.com/office/drawing/2014/main" id="{E168FE67-7511-7A4C-A237-87068537B13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58">
              <a:extLst>
                <a:ext uri="{FF2B5EF4-FFF2-40B4-BE49-F238E27FC236}">
                  <a16:creationId xmlns:a16="http://schemas.microsoft.com/office/drawing/2014/main" id="{BE470191-D521-DF42-BE9D-D855756532B2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Freeform: Shape 559">
            <a:extLst>
              <a:ext uri="{FF2B5EF4-FFF2-40B4-BE49-F238E27FC236}">
                <a16:creationId xmlns:a16="http://schemas.microsoft.com/office/drawing/2014/main" id="{B5B0C920-8EBB-E34C-8D23-1B33319AF8D6}"/>
              </a:ext>
            </a:extLst>
          </p:cNvPr>
          <p:cNvSpPr/>
          <p:nvPr/>
        </p:nvSpPr>
        <p:spPr>
          <a:xfrm>
            <a:off x="884265" y="3193371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C0D204-2A36-FC4D-9F2E-75B6CB18762C}"/>
              </a:ext>
            </a:extLst>
          </p:cNvPr>
          <p:cNvGrpSpPr/>
          <p:nvPr/>
        </p:nvGrpSpPr>
        <p:grpSpPr>
          <a:xfrm>
            <a:off x="884328" y="4423307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87" name="Freeform: Shape 561">
              <a:extLst>
                <a:ext uri="{FF2B5EF4-FFF2-40B4-BE49-F238E27FC236}">
                  <a16:creationId xmlns:a16="http://schemas.microsoft.com/office/drawing/2014/main" id="{310B1C77-DD5E-FD42-8348-3D0D31F07279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62">
              <a:extLst>
                <a:ext uri="{FF2B5EF4-FFF2-40B4-BE49-F238E27FC236}">
                  <a16:creationId xmlns:a16="http://schemas.microsoft.com/office/drawing/2014/main" id="{D1A6E826-815E-EF49-BA52-4B28C30C35F3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563">
              <a:extLst>
                <a:ext uri="{FF2B5EF4-FFF2-40B4-BE49-F238E27FC236}">
                  <a16:creationId xmlns:a16="http://schemas.microsoft.com/office/drawing/2014/main" id="{35F3ED71-A58F-CE4D-B690-AA91C994B029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564">
              <a:extLst>
                <a:ext uri="{FF2B5EF4-FFF2-40B4-BE49-F238E27FC236}">
                  <a16:creationId xmlns:a16="http://schemas.microsoft.com/office/drawing/2014/main" id="{358E29B7-6405-C941-BFCC-FB8D0B265ED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Graphic 43">
            <a:extLst>
              <a:ext uri="{FF2B5EF4-FFF2-40B4-BE49-F238E27FC236}">
                <a16:creationId xmlns:a16="http://schemas.microsoft.com/office/drawing/2014/main" id="{7B56081E-A314-194F-9E2D-2FA5DC86FB7A}"/>
              </a:ext>
            </a:extLst>
          </p:cNvPr>
          <p:cNvSpPr/>
          <p:nvPr/>
        </p:nvSpPr>
        <p:spPr>
          <a:xfrm>
            <a:off x="856125" y="5548424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C17A12-E884-EC49-AFA8-A202EAD1F1EC}"/>
              </a:ext>
            </a:extLst>
          </p:cNvPr>
          <p:cNvSpPr txBox="1"/>
          <p:nvPr/>
        </p:nvSpPr>
        <p:spPr>
          <a:xfrm>
            <a:off x="1440475" y="182155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HISTORY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8AD1A4-34D0-6046-9346-62E14FAAFEA8}"/>
              </a:ext>
            </a:extLst>
          </p:cNvPr>
          <p:cNvSpPr txBox="1"/>
          <p:nvPr/>
        </p:nvSpPr>
        <p:spPr>
          <a:xfrm>
            <a:off x="1440475" y="2005473"/>
            <a:ext cx="545269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Spotify was founded in 2006 in Stockholm, Sweden, by Daniel </a:t>
            </a:r>
            <a:r>
              <a:rPr lang="en-GB" sz="1200" dirty="0" err="1"/>
              <a:t>Ek</a:t>
            </a:r>
            <a:r>
              <a:rPr lang="en-GB" sz="1200" dirty="0"/>
              <a:t> and Martin </a:t>
            </a:r>
            <a:r>
              <a:rPr lang="en-GB" sz="1200" dirty="0" err="1"/>
              <a:t>Lorentzon</a:t>
            </a:r>
            <a:r>
              <a:rPr lang="en-GB" sz="1200" dirty="0"/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DF190E-4FDB-8948-A02A-81EE192D0314}"/>
              </a:ext>
            </a:extLst>
          </p:cNvPr>
          <p:cNvSpPr txBox="1"/>
          <p:nvPr/>
        </p:nvSpPr>
        <p:spPr>
          <a:xfrm>
            <a:off x="1440475" y="299907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USERS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29BC4C5-E566-5141-A209-C6687A37C371}"/>
              </a:ext>
            </a:extLst>
          </p:cNvPr>
          <p:cNvSpPr txBox="1"/>
          <p:nvPr/>
        </p:nvSpPr>
        <p:spPr>
          <a:xfrm>
            <a:off x="1440475" y="3182999"/>
            <a:ext cx="489229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365 million people use Spotify at least once a month, and 165 million are paid subscribers.</a:t>
            </a:r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5A72CF-EFCB-9D48-8235-30B8A71D6AB3}"/>
              </a:ext>
            </a:extLst>
          </p:cNvPr>
          <p:cNvSpPr txBox="1"/>
          <p:nvPr/>
        </p:nvSpPr>
        <p:spPr>
          <a:xfrm>
            <a:off x="1440475" y="4176602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CATALOG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6BEEB0-3C02-E04C-99AE-872DD7796C56}"/>
              </a:ext>
            </a:extLst>
          </p:cNvPr>
          <p:cNvSpPr txBox="1"/>
          <p:nvPr/>
        </p:nvSpPr>
        <p:spPr>
          <a:xfrm>
            <a:off x="1440475" y="4360525"/>
            <a:ext cx="524167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More than 70 million songs are available on Spotify.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D2EE89-DD8B-754C-BA15-3CCA93AC8A89}"/>
              </a:ext>
            </a:extLst>
          </p:cNvPr>
          <p:cNvSpPr txBox="1"/>
          <p:nvPr/>
        </p:nvSpPr>
        <p:spPr>
          <a:xfrm>
            <a:off x="1440475" y="5350963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API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83D689-DB5E-AD45-AD95-B7E3F9204EE4}"/>
              </a:ext>
            </a:extLst>
          </p:cNvPr>
          <p:cNvSpPr txBox="1"/>
          <p:nvPr/>
        </p:nvSpPr>
        <p:spPr>
          <a:xfrm>
            <a:off x="1440475" y="5534886"/>
            <a:ext cx="545269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Data is available to developers through Spotify’s API, and includes information about artists, albums, and tracks.</a:t>
            </a:r>
          </a:p>
        </p:txBody>
      </p:sp>
      <p:pic>
        <p:nvPicPr>
          <p:cNvPr id="17" name="Picture 16" descr="Spotify Logo">
            <a:extLst>
              <a:ext uri="{FF2B5EF4-FFF2-40B4-BE49-F238E27FC236}">
                <a16:creationId xmlns:a16="http://schemas.microsoft.com/office/drawing/2014/main" id="{AF4E4869-5F14-4C47-A63E-6A970F353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01" y="407275"/>
            <a:ext cx="3815242" cy="1139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D08ABE-23D5-3A40-BD45-A22F66CEF51F}"/>
              </a:ext>
            </a:extLst>
          </p:cNvPr>
          <p:cNvSpPr txBox="1"/>
          <p:nvPr/>
        </p:nvSpPr>
        <p:spPr>
          <a:xfrm>
            <a:off x="720475" y="6515040"/>
            <a:ext cx="1111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Source: Spotify Revenue &amp; Usage Statistics.” Business of Apps, 19 January 2022,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www.businessofapps.com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/data/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spotify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-statistics/</a:t>
            </a:r>
          </a:p>
        </p:txBody>
      </p:sp>
    </p:spTree>
    <p:extLst>
      <p:ext uri="{BB962C8B-B14F-4D97-AF65-F5344CB8AC3E}">
        <p14:creationId xmlns:p14="http://schemas.microsoft.com/office/powerpoint/2010/main" val="2223281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5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1A82FD-4ABF-472C-9E57-1B2FFEDD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PARTNERS</a:t>
            </a:r>
          </a:p>
        </p:txBody>
      </p:sp>
      <p:sp>
        <p:nvSpPr>
          <p:cNvPr id="14" name="Graphic 64">
            <a:extLst>
              <a:ext uri="{FF2B5EF4-FFF2-40B4-BE49-F238E27FC236}">
                <a16:creationId xmlns:a16="http://schemas.microsoft.com/office/drawing/2014/main" id="{BDAABB5B-C22F-4ED9-AB82-E81FD94DAE94}"/>
              </a:ext>
            </a:extLst>
          </p:cNvPr>
          <p:cNvSpPr/>
          <p:nvPr/>
        </p:nvSpPr>
        <p:spPr>
          <a:xfrm>
            <a:off x="11379699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64">
            <a:extLst>
              <a:ext uri="{FF2B5EF4-FFF2-40B4-BE49-F238E27FC236}">
                <a16:creationId xmlns:a16="http://schemas.microsoft.com/office/drawing/2014/main" id="{C524D5BB-FC9F-4090-A98B-DF458CFB5AAD}"/>
              </a:ext>
            </a:extLst>
          </p:cNvPr>
          <p:cNvSpPr/>
          <p:nvPr/>
        </p:nvSpPr>
        <p:spPr>
          <a:xfrm flipH="1">
            <a:off x="656292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3BEE5-7CCA-4CD7-A699-2AAED436C66A}"/>
              </a:ext>
            </a:extLst>
          </p:cNvPr>
          <p:cNvSpPr txBox="1"/>
          <p:nvPr/>
        </p:nvSpPr>
        <p:spPr>
          <a:xfrm>
            <a:off x="5040087" y="3476995"/>
            <a:ext cx="431074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i="1" dirty="0">
                <a:solidFill>
                  <a:schemeClr val="tx2"/>
                </a:solidFill>
              </a:rPr>
              <a:t>“ I should be incapable of drawing a single stroke at the present moment; and yet I feel that I never was a greater artist than now. When, while the lovely valley teems with </a:t>
            </a:r>
            <a:r>
              <a:rPr lang="en-US" sz="1200" i="1" dirty="0" err="1">
                <a:solidFill>
                  <a:schemeClr val="tx2"/>
                </a:solidFill>
              </a:rPr>
              <a:t>vapour</a:t>
            </a:r>
            <a:r>
              <a:rPr lang="en-US" sz="1200" i="1" dirty="0">
                <a:solidFill>
                  <a:schemeClr val="tx2"/>
                </a:solidFill>
              </a:rPr>
              <a:t> around me 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18C7C-B326-4724-ADF6-E70DC0E8D224}"/>
              </a:ext>
            </a:extLst>
          </p:cNvPr>
          <p:cNvSpPr txBox="1"/>
          <p:nvPr/>
        </p:nvSpPr>
        <p:spPr>
          <a:xfrm>
            <a:off x="5040087" y="300555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SHANIA MENDEZ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C019D-A36C-4590-BE93-EF51F385F783}"/>
              </a:ext>
            </a:extLst>
          </p:cNvPr>
          <p:cNvSpPr txBox="1"/>
          <p:nvPr/>
        </p:nvSpPr>
        <p:spPr>
          <a:xfrm>
            <a:off x="5054864" y="3246679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Musician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585480C-EA2C-4D98-9CBC-D9A92406B3B0}"/>
              </a:ext>
            </a:extLst>
          </p:cNvPr>
          <p:cNvGrpSpPr/>
          <p:nvPr/>
        </p:nvGrpSpPr>
        <p:grpSpPr>
          <a:xfrm>
            <a:off x="4312091" y="5365378"/>
            <a:ext cx="1438998" cy="747113"/>
            <a:chOff x="9884476" y="4689306"/>
            <a:chExt cx="903296" cy="468982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17CF89-31BA-45BA-AE1C-EF4210BEF0A0}"/>
                </a:ext>
              </a:extLst>
            </p:cNvPr>
            <p:cNvSpPr/>
            <p:nvPr/>
          </p:nvSpPr>
          <p:spPr>
            <a:xfrm>
              <a:off x="10183866" y="4689306"/>
              <a:ext cx="295451" cy="306416"/>
            </a:xfrm>
            <a:custGeom>
              <a:avLst/>
              <a:gdLst>
                <a:gd name="connsiteX0" fmla="*/ 285287 w 295450"/>
                <a:gd name="connsiteY0" fmla="*/ 58859 h 306416"/>
                <a:gd name="connsiteX1" fmla="*/ 147728 w 295450"/>
                <a:gd name="connsiteY1" fmla="*/ 369 h 306416"/>
                <a:gd name="connsiteX2" fmla="*/ 10169 w 295450"/>
                <a:gd name="connsiteY2" fmla="*/ 58859 h 306416"/>
                <a:gd name="connsiteX3" fmla="*/ 18745 w 295450"/>
                <a:gd name="connsiteY3" fmla="*/ 184551 h 306416"/>
                <a:gd name="connsiteX4" fmla="*/ 68056 w 295450"/>
                <a:gd name="connsiteY4" fmla="*/ 166160 h 306416"/>
                <a:gd name="connsiteX5" fmla="*/ 100423 w 295450"/>
                <a:gd name="connsiteY5" fmla="*/ 134772 h 306416"/>
                <a:gd name="connsiteX6" fmla="*/ 142403 w 295450"/>
                <a:gd name="connsiteY6" fmla="*/ 130624 h 306416"/>
                <a:gd name="connsiteX7" fmla="*/ 142541 w 295450"/>
                <a:gd name="connsiteY7" fmla="*/ 130762 h 306416"/>
                <a:gd name="connsiteX8" fmla="*/ 142956 w 295450"/>
                <a:gd name="connsiteY8" fmla="*/ 131177 h 306416"/>
                <a:gd name="connsiteX9" fmla="*/ 143509 w 295450"/>
                <a:gd name="connsiteY9" fmla="*/ 131661 h 306416"/>
                <a:gd name="connsiteX10" fmla="*/ 143786 w 295450"/>
                <a:gd name="connsiteY10" fmla="*/ 132076 h 306416"/>
                <a:gd name="connsiteX11" fmla="*/ 144823 w 295450"/>
                <a:gd name="connsiteY11" fmla="*/ 133251 h 306416"/>
                <a:gd name="connsiteX12" fmla="*/ 145861 w 295450"/>
                <a:gd name="connsiteY12" fmla="*/ 134703 h 306416"/>
                <a:gd name="connsiteX13" fmla="*/ 146068 w 295450"/>
                <a:gd name="connsiteY13" fmla="*/ 135049 h 306416"/>
                <a:gd name="connsiteX14" fmla="*/ 146414 w 295450"/>
                <a:gd name="connsiteY14" fmla="*/ 135602 h 306416"/>
                <a:gd name="connsiteX15" fmla="*/ 146345 w 295450"/>
                <a:gd name="connsiteY15" fmla="*/ 135602 h 306416"/>
                <a:gd name="connsiteX16" fmla="*/ 148558 w 295450"/>
                <a:gd name="connsiteY16" fmla="*/ 140925 h 306416"/>
                <a:gd name="connsiteX17" fmla="*/ 214606 w 295450"/>
                <a:gd name="connsiteY17" fmla="*/ 79255 h 306416"/>
                <a:gd name="connsiteX18" fmla="*/ 219654 w 295450"/>
                <a:gd name="connsiteY18" fmla="*/ 69368 h 306416"/>
                <a:gd name="connsiteX19" fmla="*/ 228991 w 295450"/>
                <a:gd name="connsiteY19" fmla="*/ 58998 h 306416"/>
                <a:gd name="connsiteX20" fmla="*/ 232726 w 295450"/>
                <a:gd name="connsiteY20" fmla="*/ 54780 h 306416"/>
                <a:gd name="connsiteX21" fmla="*/ 231273 w 295450"/>
                <a:gd name="connsiteY21" fmla="*/ 53398 h 306416"/>
                <a:gd name="connsiteX22" fmla="*/ 229613 w 295450"/>
                <a:gd name="connsiteY22" fmla="*/ 53812 h 306416"/>
                <a:gd name="connsiteX23" fmla="*/ 226432 w 295450"/>
                <a:gd name="connsiteY23" fmla="*/ 50494 h 306416"/>
                <a:gd name="connsiteX24" fmla="*/ 229752 w 295450"/>
                <a:gd name="connsiteY24" fmla="*/ 47313 h 306416"/>
                <a:gd name="connsiteX25" fmla="*/ 232933 w 295450"/>
                <a:gd name="connsiteY25" fmla="*/ 50632 h 306416"/>
                <a:gd name="connsiteX26" fmla="*/ 232656 w 295450"/>
                <a:gd name="connsiteY26" fmla="*/ 51946 h 306416"/>
                <a:gd name="connsiteX27" fmla="*/ 234109 w 295450"/>
                <a:gd name="connsiteY27" fmla="*/ 53259 h 306416"/>
                <a:gd name="connsiteX28" fmla="*/ 240541 w 295450"/>
                <a:gd name="connsiteY28" fmla="*/ 46138 h 306416"/>
                <a:gd name="connsiteX29" fmla="*/ 239019 w 295450"/>
                <a:gd name="connsiteY29" fmla="*/ 44686 h 306416"/>
                <a:gd name="connsiteX30" fmla="*/ 237359 w 295450"/>
                <a:gd name="connsiteY30" fmla="*/ 45101 h 306416"/>
                <a:gd name="connsiteX31" fmla="*/ 234178 w 295450"/>
                <a:gd name="connsiteY31" fmla="*/ 41782 h 306416"/>
                <a:gd name="connsiteX32" fmla="*/ 237498 w 295450"/>
                <a:gd name="connsiteY32" fmla="*/ 38602 h 306416"/>
                <a:gd name="connsiteX33" fmla="*/ 240679 w 295450"/>
                <a:gd name="connsiteY33" fmla="*/ 41921 h 306416"/>
                <a:gd name="connsiteX34" fmla="*/ 240402 w 295450"/>
                <a:gd name="connsiteY34" fmla="*/ 43234 h 306416"/>
                <a:gd name="connsiteX35" fmla="*/ 241855 w 295450"/>
                <a:gd name="connsiteY35" fmla="*/ 44617 h 306416"/>
                <a:gd name="connsiteX36" fmla="*/ 249946 w 295450"/>
                <a:gd name="connsiteY36" fmla="*/ 37565 h 306416"/>
                <a:gd name="connsiteX37" fmla="*/ 250707 w 295450"/>
                <a:gd name="connsiteY37" fmla="*/ 37634 h 306416"/>
                <a:gd name="connsiteX38" fmla="*/ 250915 w 295450"/>
                <a:gd name="connsiteY38" fmla="*/ 37634 h 306416"/>
                <a:gd name="connsiteX39" fmla="*/ 251537 w 295450"/>
                <a:gd name="connsiteY39" fmla="*/ 37911 h 306416"/>
                <a:gd name="connsiteX40" fmla="*/ 251606 w 295450"/>
                <a:gd name="connsiteY40" fmla="*/ 37911 h 306416"/>
                <a:gd name="connsiteX41" fmla="*/ 252298 w 295450"/>
                <a:gd name="connsiteY41" fmla="*/ 38395 h 306416"/>
                <a:gd name="connsiteX42" fmla="*/ 252436 w 295450"/>
                <a:gd name="connsiteY42" fmla="*/ 38533 h 306416"/>
                <a:gd name="connsiteX43" fmla="*/ 253059 w 295450"/>
                <a:gd name="connsiteY43" fmla="*/ 39155 h 306416"/>
                <a:gd name="connsiteX44" fmla="*/ 253128 w 295450"/>
                <a:gd name="connsiteY44" fmla="*/ 39224 h 306416"/>
                <a:gd name="connsiteX45" fmla="*/ 253750 w 295450"/>
                <a:gd name="connsiteY45" fmla="*/ 40123 h 306416"/>
                <a:gd name="connsiteX46" fmla="*/ 253819 w 295450"/>
                <a:gd name="connsiteY46" fmla="*/ 40261 h 306416"/>
                <a:gd name="connsiteX47" fmla="*/ 254442 w 295450"/>
                <a:gd name="connsiteY47" fmla="*/ 41229 h 306416"/>
                <a:gd name="connsiteX48" fmla="*/ 254442 w 295450"/>
                <a:gd name="connsiteY48" fmla="*/ 41299 h 306416"/>
                <a:gd name="connsiteX49" fmla="*/ 255064 w 295450"/>
                <a:gd name="connsiteY49" fmla="*/ 42474 h 306416"/>
                <a:gd name="connsiteX50" fmla="*/ 255064 w 295450"/>
                <a:gd name="connsiteY50" fmla="*/ 42543 h 306416"/>
                <a:gd name="connsiteX51" fmla="*/ 255617 w 295450"/>
                <a:gd name="connsiteY51" fmla="*/ 43787 h 306416"/>
                <a:gd name="connsiteX52" fmla="*/ 255617 w 295450"/>
                <a:gd name="connsiteY52" fmla="*/ 43857 h 306416"/>
                <a:gd name="connsiteX53" fmla="*/ 256862 w 295450"/>
                <a:gd name="connsiteY53" fmla="*/ 48005 h 306416"/>
                <a:gd name="connsiteX54" fmla="*/ 263225 w 295450"/>
                <a:gd name="connsiteY54" fmla="*/ 58030 h 306416"/>
                <a:gd name="connsiteX55" fmla="*/ 263709 w 295450"/>
                <a:gd name="connsiteY55" fmla="*/ 58583 h 306416"/>
                <a:gd name="connsiteX56" fmla="*/ 263917 w 295450"/>
                <a:gd name="connsiteY56" fmla="*/ 58790 h 306416"/>
                <a:gd name="connsiteX57" fmla="*/ 264262 w 295450"/>
                <a:gd name="connsiteY57" fmla="*/ 59205 h 306416"/>
                <a:gd name="connsiteX58" fmla="*/ 264262 w 295450"/>
                <a:gd name="connsiteY58" fmla="*/ 59205 h 306416"/>
                <a:gd name="connsiteX59" fmla="*/ 265023 w 295450"/>
                <a:gd name="connsiteY59" fmla="*/ 60035 h 306416"/>
                <a:gd name="connsiteX60" fmla="*/ 265092 w 295450"/>
                <a:gd name="connsiteY60" fmla="*/ 60035 h 306416"/>
                <a:gd name="connsiteX61" fmla="*/ 265369 w 295450"/>
                <a:gd name="connsiteY61" fmla="*/ 60380 h 306416"/>
                <a:gd name="connsiteX62" fmla="*/ 265438 w 295450"/>
                <a:gd name="connsiteY62" fmla="*/ 60450 h 306416"/>
                <a:gd name="connsiteX63" fmla="*/ 265646 w 295450"/>
                <a:gd name="connsiteY63" fmla="*/ 60726 h 306416"/>
                <a:gd name="connsiteX64" fmla="*/ 260597 w 295450"/>
                <a:gd name="connsiteY64" fmla="*/ 66188 h 306416"/>
                <a:gd name="connsiteX65" fmla="*/ 261980 w 295450"/>
                <a:gd name="connsiteY65" fmla="*/ 67709 h 306416"/>
                <a:gd name="connsiteX66" fmla="*/ 263640 w 295450"/>
                <a:gd name="connsiteY66" fmla="*/ 67432 h 306416"/>
                <a:gd name="connsiteX67" fmla="*/ 266614 w 295450"/>
                <a:gd name="connsiteY67" fmla="*/ 71028 h 306416"/>
                <a:gd name="connsiteX68" fmla="*/ 263018 w 295450"/>
                <a:gd name="connsiteY68" fmla="*/ 73931 h 306416"/>
                <a:gd name="connsiteX69" fmla="*/ 260044 w 295450"/>
                <a:gd name="connsiteY69" fmla="*/ 70336 h 306416"/>
                <a:gd name="connsiteX70" fmla="*/ 260528 w 295450"/>
                <a:gd name="connsiteY70" fmla="*/ 69023 h 306416"/>
                <a:gd name="connsiteX71" fmla="*/ 259075 w 295450"/>
                <a:gd name="connsiteY71" fmla="*/ 67502 h 306416"/>
                <a:gd name="connsiteX72" fmla="*/ 259767 w 295450"/>
                <a:gd name="connsiteY72" fmla="*/ 66879 h 306416"/>
                <a:gd name="connsiteX73" fmla="*/ 252021 w 295450"/>
                <a:gd name="connsiteY73" fmla="*/ 73447 h 306416"/>
                <a:gd name="connsiteX74" fmla="*/ 252920 w 295450"/>
                <a:gd name="connsiteY74" fmla="*/ 74415 h 306416"/>
                <a:gd name="connsiteX75" fmla="*/ 254580 w 295450"/>
                <a:gd name="connsiteY75" fmla="*/ 74139 h 306416"/>
                <a:gd name="connsiteX76" fmla="*/ 257485 w 295450"/>
                <a:gd name="connsiteY76" fmla="*/ 77734 h 306416"/>
                <a:gd name="connsiteX77" fmla="*/ 253958 w 295450"/>
                <a:gd name="connsiteY77" fmla="*/ 80638 h 306416"/>
                <a:gd name="connsiteX78" fmla="*/ 250984 w 295450"/>
                <a:gd name="connsiteY78" fmla="*/ 77042 h 306416"/>
                <a:gd name="connsiteX79" fmla="*/ 251399 w 295450"/>
                <a:gd name="connsiteY79" fmla="*/ 75729 h 306416"/>
                <a:gd name="connsiteX80" fmla="*/ 250569 w 295450"/>
                <a:gd name="connsiteY80" fmla="*/ 74761 h 306416"/>
                <a:gd name="connsiteX81" fmla="*/ 248148 w 295450"/>
                <a:gd name="connsiteY81" fmla="*/ 77112 h 306416"/>
                <a:gd name="connsiteX82" fmla="*/ 238535 w 295450"/>
                <a:gd name="connsiteY82" fmla="*/ 86791 h 306416"/>
                <a:gd name="connsiteX83" fmla="*/ 226225 w 295450"/>
                <a:gd name="connsiteY83" fmla="*/ 91630 h 306416"/>
                <a:gd name="connsiteX84" fmla="*/ 226155 w 295450"/>
                <a:gd name="connsiteY84" fmla="*/ 91630 h 306416"/>
                <a:gd name="connsiteX85" fmla="*/ 149665 w 295450"/>
                <a:gd name="connsiteY85" fmla="*/ 168788 h 306416"/>
                <a:gd name="connsiteX86" fmla="*/ 168960 w 295450"/>
                <a:gd name="connsiteY86" fmla="*/ 189460 h 306416"/>
                <a:gd name="connsiteX87" fmla="*/ 169099 w 295450"/>
                <a:gd name="connsiteY87" fmla="*/ 189529 h 306416"/>
                <a:gd name="connsiteX88" fmla="*/ 169652 w 295450"/>
                <a:gd name="connsiteY88" fmla="*/ 189944 h 306416"/>
                <a:gd name="connsiteX89" fmla="*/ 169859 w 295450"/>
                <a:gd name="connsiteY89" fmla="*/ 190151 h 306416"/>
                <a:gd name="connsiteX90" fmla="*/ 170274 w 295450"/>
                <a:gd name="connsiteY90" fmla="*/ 190497 h 306416"/>
                <a:gd name="connsiteX91" fmla="*/ 170482 w 295450"/>
                <a:gd name="connsiteY91" fmla="*/ 190704 h 306416"/>
                <a:gd name="connsiteX92" fmla="*/ 170758 w 295450"/>
                <a:gd name="connsiteY92" fmla="*/ 191119 h 306416"/>
                <a:gd name="connsiteX93" fmla="*/ 170966 w 295450"/>
                <a:gd name="connsiteY93" fmla="*/ 191326 h 306416"/>
                <a:gd name="connsiteX94" fmla="*/ 171173 w 295450"/>
                <a:gd name="connsiteY94" fmla="*/ 191741 h 306416"/>
                <a:gd name="connsiteX95" fmla="*/ 171312 w 295450"/>
                <a:gd name="connsiteY95" fmla="*/ 192018 h 306416"/>
                <a:gd name="connsiteX96" fmla="*/ 171381 w 295450"/>
                <a:gd name="connsiteY96" fmla="*/ 192433 h 306416"/>
                <a:gd name="connsiteX97" fmla="*/ 171450 w 295450"/>
                <a:gd name="connsiteY97" fmla="*/ 192709 h 306416"/>
                <a:gd name="connsiteX98" fmla="*/ 171519 w 295450"/>
                <a:gd name="connsiteY98" fmla="*/ 193193 h 306416"/>
                <a:gd name="connsiteX99" fmla="*/ 171519 w 295450"/>
                <a:gd name="connsiteY99" fmla="*/ 193470 h 306416"/>
                <a:gd name="connsiteX100" fmla="*/ 171450 w 295450"/>
                <a:gd name="connsiteY100" fmla="*/ 194299 h 306416"/>
                <a:gd name="connsiteX101" fmla="*/ 146760 w 295450"/>
                <a:gd name="connsiteY101" fmla="*/ 208127 h 306416"/>
                <a:gd name="connsiteX102" fmla="*/ 132306 w 295450"/>
                <a:gd name="connsiteY102" fmla="*/ 232325 h 306416"/>
                <a:gd name="connsiteX103" fmla="*/ 132306 w 295450"/>
                <a:gd name="connsiteY103" fmla="*/ 233915 h 306416"/>
                <a:gd name="connsiteX104" fmla="*/ 132306 w 295450"/>
                <a:gd name="connsiteY104" fmla="*/ 234399 h 306416"/>
                <a:gd name="connsiteX105" fmla="*/ 132306 w 295450"/>
                <a:gd name="connsiteY105" fmla="*/ 235505 h 306416"/>
                <a:gd name="connsiteX106" fmla="*/ 132236 w 295450"/>
                <a:gd name="connsiteY106" fmla="*/ 236196 h 306416"/>
                <a:gd name="connsiteX107" fmla="*/ 132167 w 295450"/>
                <a:gd name="connsiteY107" fmla="*/ 237233 h 306416"/>
                <a:gd name="connsiteX108" fmla="*/ 132167 w 295450"/>
                <a:gd name="connsiteY108" fmla="*/ 237925 h 306416"/>
                <a:gd name="connsiteX109" fmla="*/ 132098 w 295450"/>
                <a:gd name="connsiteY109" fmla="*/ 238962 h 306416"/>
                <a:gd name="connsiteX110" fmla="*/ 132029 w 295450"/>
                <a:gd name="connsiteY110" fmla="*/ 239722 h 306416"/>
                <a:gd name="connsiteX111" fmla="*/ 131891 w 295450"/>
                <a:gd name="connsiteY111" fmla="*/ 240898 h 306416"/>
                <a:gd name="connsiteX112" fmla="*/ 131752 w 295450"/>
                <a:gd name="connsiteY112" fmla="*/ 242350 h 306416"/>
                <a:gd name="connsiteX113" fmla="*/ 131614 w 295450"/>
                <a:gd name="connsiteY113" fmla="*/ 243248 h 306416"/>
                <a:gd name="connsiteX114" fmla="*/ 131476 w 295450"/>
                <a:gd name="connsiteY114" fmla="*/ 244355 h 306416"/>
                <a:gd name="connsiteX115" fmla="*/ 131337 w 295450"/>
                <a:gd name="connsiteY115" fmla="*/ 245115 h 306416"/>
                <a:gd name="connsiteX116" fmla="*/ 131130 w 295450"/>
                <a:gd name="connsiteY116" fmla="*/ 246290 h 306416"/>
                <a:gd name="connsiteX117" fmla="*/ 130992 w 295450"/>
                <a:gd name="connsiteY117" fmla="*/ 246982 h 306416"/>
                <a:gd name="connsiteX118" fmla="*/ 130784 w 295450"/>
                <a:gd name="connsiteY118" fmla="*/ 248226 h 306416"/>
                <a:gd name="connsiteX119" fmla="*/ 130646 w 295450"/>
                <a:gd name="connsiteY119" fmla="*/ 248779 h 306416"/>
                <a:gd name="connsiteX120" fmla="*/ 128917 w 295450"/>
                <a:gd name="connsiteY120" fmla="*/ 255347 h 306416"/>
                <a:gd name="connsiteX121" fmla="*/ 128848 w 295450"/>
                <a:gd name="connsiteY121" fmla="*/ 255624 h 306416"/>
                <a:gd name="connsiteX122" fmla="*/ 128294 w 295450"/>
                <a:gd name="connsiteY122" fmla="*/ 257214 h 306416"/>
                <a:gd name="connsiteX123" fmla="*/ 128225 w 295450"/>
                <a:gd name="connsiteY123" fmla="*/ 257422 h 306416"/>
                <a:gd name="connsiteX124" fmla="*/ 107546 w 295450"/>
                <a:gd name="connsiteY124" fmla="*/ 283763 h 306416"/>
                <a:gd name="connsiteX125" fmla="*/ 107477 w 295450"/>
                <a:gd name="connsiteY125" fmla="*/ 283763 h 306416"/>
                <a:gd name="connsiteX126" fmla="*/ 107477 w 295450"/>
                <a:gd name="connsiteY126" fmla="*/ 283763 h 306416"/>
                <a:gd name="connsiteX127" fmla="*/ 99524 w 295450"/>
                <a:gd name="connsiteY127" fmla="*/ 287358 h 306416"/>
                <a:gd name="connsiteX128" fmla="*/ 147728 w 295450"/>
                <a:gd name="connsiteY128" fmla="*/ 306440 h 306416"/>
                <a:gd name="connsiteX129" fmla="*/ 285287 w 295450"/>
                <a:gd name="connsiteY129" fmla="*/ 58859 h 30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5450" h="306416">
                  <a:moveTo>
                    <a:pt x="285287" y="58859"/>
                  </a:moveTo>
                  <a:cubicBezTo>
                    <a:pt x="246627" y="-8342"/>
                    <a:pt x="147728" y="369"/>
                    <a:pt x="147728" y="369"/>
                  </a:cubicBezTo>
                  <a:cubicBezTo>
                    <a:pt x="147728" y="369"/>
                    <a:pt x="48830" y="-8342"/>
                    <a:pt x="10169" y="58859"/>
                  </a:cubicBezTo>
                  <a:cubicBezTo>
                    <a:pt x="-6982" y="88588"/>
                    <a:pt x="-1311" y="137745"/>
                    <a:pt x="18745" y="184551"/>
                  </a:cubicBezTo>
                  <a:cubicBezTo>
                    <a:pt x="30364" y="171277"/>
                    <a:pt x="48000" y="168995"/>
                    <a:pt x="68056" y="166160"/>
                  </a:cubicBezTo>
                  <a:cubicBezTo>
                    <a:pt x="85761" y="163741"/>
                    <a:pt x="86868" y="151849"/>
                    <a:pt x="100423" y="134772"/>
                  </a:cubicBezTo>
                  <a:cubicBezTo>
                    <a:pt x="113978" y="117695"/>
                    <a:pt x="133066" y="121567"/>
                    <a:pt x="142403" y="130624"/>
                  </a:cubicBezTo>
                  <a:cubicBezTo>
                    <a:pt x="142472" y="130693"/>
                    <a:pt x="142472" y="130693"/>
                    <a:pt x="142541" y="130762"/>
                  </a:cubicBezTo>
                  <a:cubicBezTo>
                    <a:pt x="142680" y="130900"/>
                    <a:pt x="142818" y="130970"/>
                    <a:pt x="142956" y="131177"/>
                  </a:cubicBezTo>
                  <a:cubicBezTo>
                    <a:pt x="143164" y="131315"/>
                    <a:pt x="143302" y="131523"/>
                    <a:pt x="143509" y="131661"/>
                  </a:cubicBezTo>
                  <a:cubicBezTo>
                    <a:pt x="143579" y="131799"/>
                    <a:pt x="143717" y="131937"/>
                    <a:pt x="143786" y="132076"/>
                  </a:cubicBezTo>
                  <a:cubicBezTo>
                    <a:pt x="144132" y="132421"/>
                    <a:pt x="144547" y="132836"/>
                    <a:pt x="144823" y="133251"/>
                  </a:cubicBezTo>
                  <a:cubicBezTo>
                    <a:pt x="145238" y="133735"/>
                    <a:pt x="145584" y="134219"/>
                    <a:pt x="145861" y="134703"/>
                  </a:cubicBezTo>
                  <a:cubicBezTo>
                    <a:pt x="145930" y="134841"/>
                    <a:pt x="145999" y="134910"/>
                    <a:pt x="146068" y="135049"/>
                  </a:cubicBezTo>
                  <a:cubicBezTo>
                    <a:pt x="146207" y="135187"/>
                    <a:pt x="146345" y="135394"/>
                    <a:pt x="146414" y="135602"/>
                  </a:cubicBezTo>
                  <a:cubicBezTo>
                    <a:pt x="146414" y="135602"/>
                    <a:pt x="146414" y="135602"/>
                    <a:pt x="146345" y="135602"/>
                  </a:cubicBezTo>
                  <a:cubicBezTo>
                    <a:pt x="147313" y="137261"/>
                    <a:pt x="148074" y="139059"/>
                    <a:pt x="148558" y="140925"/>
                  </a:cubicBezTo>
                  <a:lnTo>
                    <a:pt x="214606" y="79255"/>
                  </a:lnTo>
                  <a:cubicBezTo>
                    <a:pt x="215505" y="78010"/>
                    <a:pt x="218548" y="73655"/>
                    <a:pt x="219654" y="69368"/>
                  </a:cubicBezTo>
                  <a:cubicBezTo>
                    <a:pt x="220968" y="64321"/>
                    <a:pt x="224980" y="63146"/>
                    <a:pt x="228991" y="58998"/>
                  </a:cubicBezTo>
                  <a:cubicBezTo>
                    <a:pt x="229821" y="58099"/>
                    <a:pt x="231204" y="56578"/>
                    <a:pt x="232726" y="54780"/>
                  </a:cubicBezTo>
                  <a:lnTo>
                    <a:pt x="231273" y="53398"/>
                  </a:lnTo>
                  <a:cubicBezTo>
                    <a:pt x="230789" y="53674"/>
                    <a:pt x="230236" y="53812"/>
                    <a:pt x="229613" y="53812"/>
                  </a:cubicBezTo>
                  <a:cubicBezTo>
                    <a:pt x="227815" y="53743"/>
                    <a:pt x="226363" y="52291"/>
                    <a:pt x="226432" y="50494"/>
                  </a:cubicBezTo>
                  <a:cubicBezTo>
                    <a:pt x="226432" y="48696"/>
                    <a:pt x="227954" y="47244"/>
                    <a:pt x="229752" y="47313"/>
                  </a:cubicBezTo>
                  <a:cubicBezTo>
                    <a:pt x="231550" y="47313"/>
                    <a:pt x="233002" y="48834"/>
                    <a:pt x="232933" y="50632"/>
                  </a:cubicBezTo>
                  <a:cubicBezTo>
                    <a:pt x="232933" y="51116"/>
                    <a:pt x="232864" y="51531"/>
                    <a:pt x="232656" y="51946"/>
                  </a:cubicBezTo>
                  <a:lnTo>
                    <a:pt x="234109" y="53259"/>
                  </a:lnTo>
                  <a:cubicBezTo>
                    <a:pt x="236045" y="51047"/>
                    <a:pt x="238328" y="48489"/>
                    <a:pt x="240541" y="46138"/>
                  </a:cubicBezTo>
                  <a:lnTo>
                    <a:pt x="239019" y="44686"/>
                  </a:lnTo>
                  <a:cubicBezTo>
                    <a:pt x="238535" y="44963"/>
                    <a:pt x="237982" y="45101"/>
                    <a:pt x="237359" y="45101"/>
                  </a:cubicBezTo>
                  <a:cubicBezTo>
                    <a:pt x="235561" y="45101"/>
                    <a:pt x="234109" y="43580"/>
                    <a:pt x="234178" y="41782"/>
                  </a:cubicBezTo>
                  <a:cubicBezTo>
                    <a:pt x="234178" y="39985"/>
                    <a:pt x="235699" y="38533"/>
                    <a:pt x="237498" y="38602"/>
                  </a:cubicBezTo>
                  <a:cubicBezTo>
                    <a:pt x="239296" y="38602"/>
                    <a:pt x="240748" y="40123"/>
                    <a:pt x="240679" y="41921"/>
                  </a:cubicBezTo>
                  <a:cubicBezTo>
                    <a:pt x="240679" y="42405"/>
                    <a:pt x="240610" y="42820"/>
                    <a:pt x="240402" y="43234"/>
                  </a:cubicBezTo>
                  <a:lnTo>
                    <a:pt x="241855" y="44617"/>
                  </a:lnTo>
                  <a:cubicBezTo>
                    <a:pt x="245451" y="40815"/>
                    <a:pt x="248632" y="37773"/>
                    <a:pt x="249946" y="37565"/>
                  </a:cubicBezTo>
                  <a:cubicBezTo>
                    <a:pt x="250223" y="37565"/>
                    <a:pt x="250430" y="37565"/>
                    <a:pt x="250707" y="37634"/>
                  </a:cubicBezTo>
                  <a:cubicBezTo>
                    <a:pt x="250776" y="37634"/>
                    <a:pt x="250845" y="37634"/>
                    <a:pt x="250915" y="37634"/>
                  </a:cubicBezTo>
                  <a:cubicBezTo>
                    <a:pt x="251122" y="37703"/>
                    <a:pt x="251330" y="37773"/>
                    <a:pt x="251537" y="37911"/>
                  </a:cubicBezTo>
                  <a:cubicBezTo>
                    <a:pt x="251606" y="37911"/>
                    <a:pt x="251606" y="37911"/>
                    <a:pt x="251606" y="37911"/>
                  </a:cubicBezTo>
                  <a:cubicBezTo>
                    <a:pt x="251883" y="38049"/>
                    <a:pt x="252090" y="38256"/>
                    <a:pt x="252298" y="38395"/>
                  </a:cubicBezTo>
                  <a:cubicBezTo>
                    <a:pt x="252367" y="38464"/>
                    <a:pt x="252436" y="38464"/>
                    <a:pt x="252436" y="38533"/>
                  </a:cubicBezTo>
                  <a:cubicBezTo>
                    <a:pt x="252644" y="38740"/>
                    <a:pt x="252920" y="38948"/>
                    <a:pt x="253059" y="39155"/>
                  </a:cubicBezTo>
                  <a:cubicBezTo>
                    <a:pt x="253128" y="39224"/>
                    <a:pt x="253128" y="39224"/>
                    <a:pt x="253128" y="39224"/>
                  </a:cubicBezTo>
                  <a:cubicBezTo>
                    <a:pt x="253335" y="39501"/>
                    <a:pt x="253543" y="39777"/>
                    <a:pt x="253750" y="40123"/>
                  </a:cubicBezTo>
                  <a:cubicBezTo>
                    <a:pt x="253819" y="40192"/>
                    <a:pt x="253819" y="40192"/>
                    <a:pt x="253819" y="40261"/>
                  </a:cubicBezTo>
                  <a:cubicBezTo>
                    <a:pt x="254096" y="40538"/>
                    <a:pt x="254234" y="40884"/>
                    <a:pt x="254442" y="41229"/>
                  </a:cubicBezTo>
                  <a:cubicBezTo>
                    <a:pt x="254442" y="41229"/>
                    <a:pt x="254442" y="41299"/>
                    <a:pt x="254442" y="41299"/>
                  </a:cubicBezTo>
                  <a:cubicBezTo>
                    <a:pt x="254649" y="41644"/>
                    <a:pt x="254857" y="42059"/>
                    <a:pt x="255064" y="42474"/>
                  </a:cubicBezTo>
                  <a:cubicBezTo>
                    <a:pt x="255064" y="42474"/>
                    <a:pt x="255064" y="42543"/>
                    <a:pt x="255064" y="42543"/>
                  </a:cubicBezTo>
                  <a:cubicBezTo>
                    <a:pt x="255272" y="42958"/>
                    <a:pt x="255410" y="43373"/>
                    <a:pt x="255617" y="43787"/>
                  </a:cubicBezTo>
                  <a:cubicBezTo>
                    <a:pt x="255617" y="43787"/>
                    <a:pt x="255617" y="43787"/>
                    <a:pt x="255617" y="43857"/>
                  </a:cubicBezTo>
                  <a:cubicBezTo>
                    <a:pt x="256102" y="45170"/>
                    <a:pt x="256517" y="46553"/>
                    <a:pt x="256862" y="48005"/>
                  </a:cubicBezTo>
                  <a:cubicBezTo>
                    <a:pt x="257692" y="51462"/>
                    <a:pt x="260874" y="55403"/>
                    <a:pt x="263225" y="58030"/>
                  </a:cubicBezTo>
                  <a:cubicBezTo>
                    <a:pt x="263363" y="58237"/>
                    <a:pt x="263571" y="58445"/>
                    <a:pt x="263709" y="58583"/>
                  </a:cubicBezTo>
                  <a:cubicBezTo>
                    <a:pt x="263778" y="58652"/>
                    <a:pt x="263848" y="58721"/>
                    <a:pt x="263917" y="58790"/>
                  </a:cubicBezTo>
                  <a:cubicBezTo>
                    <a:pt x="263986" y="58929"/>
                    <a:pt x="264124" y="59067"/>
                    <a:pt x="264262" y="59205"/>
                  </a:cubicBezTo>
                  <a:cubicBezTo>
                    <a:pt x="264262" y="59205"/>
                    <a:pt x="264262" y="59205"/>
                    <a:pt x="264262" y="59205"/>
                  </a:cubicBezTo>
                  <a:cubicBezTo>
                    <a:pt x="264539" y="59551"/>
                    <a:pt x="264816" y="59758"/>
                    <a:pt x="265023" y="60035"/>
                  </a:cubicBezTo>
                  <a:cubicBezTo>
                    <a:pt x="265023" y="60035"/>
                    <a:pt x="265023" y="60035"/>
                    <a:pt x="265092" y="60035"/>
                  </a:cubicBezTo>
                  <a:cubicBezTo>
                    <a:pt x="265162" y="60173"/>
                    <a:pt x="265300" y="60311"/>
                    <a:pt x="265369" y="60380"/>
                  </a:cubicBezTo>
                  <a:cubicBezTo>
                    <a:pt x="265369" y="60380"/>
                    <a:pt x="265438" y="60450"/>
                    <a:pt x="265438" y="60450"/>
                  </a:cubicBezTo>
                  <a:cubicBezTo>
                    <a:pt x="265507" y="60588"/>
                    <a:pt x="265576" y="60657"/>
                    <a:pt x="265646" y="60726"/>
                  </a:cubicBezTo>
                  <a:cubicBezTo>
                    <a:pt x="266130" y="61279"/>
                    <a:pt x="263778" y="63492"/>
                    <a:pt x="260597" y="66188"/>
                  </a:cubicBezTo>
                  <a:lnTo>
                    <a:pt x="261980" y="67709"/>
                  </a:lnTo>
                  <a:cubicBezTo>
                    <a:pt x="262533" y="67502"/>
                    <a:pt x="263087" y="67363"/>
                    <a:pt x="263640" y="67432"/>
                  </a:cubicBezTo>
                  <a:cubicBezTo>
                    <a:pt x="265438" y="67640"/>
                    <a:pt x="266752" y="69230"/>
                    <a:pt x="266614" y="71028"/>
                  </a:cubicBezTo>
                  <a:cubicBezTo>
                    <a:pt x="266406" y="72825"/>
                    <a:pt x="264816" y="74139"/>
                    <a:pt x="263018" y="73931"/>
                  </a:cubicBezTo>
                  <a:cubicBezTo>
                    <a:pt x="261219" y="73724"/>
                    <a:pt x="259905" y="72134"/>
                    <a:pt x="260044" y="70336"/>
                  </a:cubicBezTo>
                  <a:cubicBezTo>
                    <a:pt x="260113" y="69852"/>
                    <a:pt x="260251" y="69437"/>
                    <a:pt x="260528" y="69023"/>
                  </a:cubicBezTo>
                  <a:lnTo>
                    <a:pt x="259075" y="67502"/>
                  </a:lnTo>
                  <a:lnTo>
                    <a:pt x="259767" y="66879"/>
                  </a:lnTo>
                  <a:cubicBezTo>
                    <a:pt x="257277" y="69023"/>
                    <a:pt x="254442" y="71373"/>
                    <a:pt x="252021" y="73447"/>
                  </a:cubicBezTo>
                  <a:lnTo>
                    <a:pt x="252920" y="74415"/>
                  </a:lnTo>
                  <a:cubicBezTo>
                    <a:pt x="253474" y="74208"/>
                    <a:pt x="254027" y="74070"/>
                    <a:pt x="254580" y="74139"/>
                  </a:cubicBezTo>
                  <a:cubicBezTo>
                    <a:pt x="256378" y="74346"/>
                    <a:pt x="257692" y="75936"/>
                    <a:pt x="257485" y="77734"/>
                  </a:cubicBezTo>
                  <a:cubicBezTo>
                    <a:pt x="257346" y="79531"/>
                    <a:pt x="255687" y="80776"/>
                    <a:pt x="253958" y="80638"/>
                  </a:cubicBezTo>
                  <a:cubicBezTo>
                    <a:pt x="252159" y="80430"/>
                    <a:pt x="250845" y="78840"/>
                    <a:pt x="250984" y="77042"/>
                  </a:cubicBezTo>
                  <a:cubicBezTo>
                    <a:pt x="251053" y="76559"/>
                    <a:pt x="251191" y="76144"/>
                    <a:pt x="251399" y="75729"/>
                  </a:cubicBezTo>
                  <a:lnTo>
                    <a:pt x="250569" y="74761"/>
                  </a:lnTo>
                  <a:cubicBezTo>
                    <a:pt x="249531" y="75660"/>
                    <a:pt x="248701" y="76489"/>
                    <a:pt x="248148" y="77112"/>
                  </a:cubicBezTo>
                  <a:cubicBezTo>
                    <a:pt x="244206" y="81606"/>
                    <a:pt x="240057" y="86307"/>
                    <a:pt x="238535" y="86791"/>
                  </a:cubicBezTo>
                  <a:cubicBezTo>
                    <a:pt x="236944" y="87344"/>
                    <a:pt x="231066" y="87690"/>
                    <a:pt x="226225" y="91630"/>
                  </a:cubicBezTo>
                  <a:lnTo>
                    <a:pt x="226155" y="91630"/>
                  </a:lnTo>
                  <a:lnTo>
                    <a:pt x="149665" y="168788"/>
                  </a:lnTo>
                  <a:cubicBezTo>
                    <a:pt x="150771" y="183168"/>
                    <a:pt x="163427" y="185657"/>
                    <a:pt x="168960" y="189460"/>
                  </a:cubicBezTo>
                  <a:cubicBezTo>
                    <a:pt x="169029" y="189460"/>
                    <a:pt x="169029" y="189529"/>
                    <a:pt x="169099" y="189529"/>
                  </a:cubicBezTo>
                  <a:cubicBezTo>
                    <a:pt x="169306" y="189667"/>
                    <a:pt x="169514" y="189805"/>
                    <a:pt x="169652" y="189944"/>
                  </a:cubicBezTo>
                  <a:cubicBezTo>
                    <a:pt x="169721" y="190013"/>
                    <a:pt x="169790" y="190082"/>
                    <a:pt x="169859" y="190151"/>
                  </a:cubicBezTo>
                  <a:cubicBezTo>
                    <a:pt x="169998" y="190289"/>
                    <a:pt x="170136" y="190358"/>
                    <a:pt x="170274" y="190497"/>
                  </a:cubicBezTo>
                  <a:cubicBezTo>
                    <a:pt x="170343" y="190566"/>
                    <a:pt x="170413" y="190635"/>
                    <a:pt x="170482" y="190704"/>
                  </a:cubicBezTo>
                  <a:cubicBezTo>
                    <a:pt x="170551" y="190842"/>
                    <a:pt x="170689" y="190981"/>
                    <a:pt x="170758" y="191119"/>
                  </a:cubicBezTo>
                  <a:cubicBezTo>
                    <a:pt x="170828" y="191188"/>
                    <a:pt x="170897" y="191257"/>
                    <a:pt x="170966" y="191326"/>
                  </a:cubicBezTo>
                  <a:cubicBezTo>
                    <a:pt x="171035" y="191465"/>
                    <a:pt x="171104" y="191603"/>
                    <a:pt x="171173" y="191741"/>
                  </a:cubicBezTo>
                  <a:cubicBezTo>
                    <a:pt x="171173" y="191810"/>
                    <a:pt x="171243" y="191879"/>
                    <a:pt x="171312" y="192018"/>
                  </a:cubicBezTo>
                  <a:cubicBezTo>
                    <a:pt x="171312" y="192156"/>
                    <a:pt x="171381" y="192294"/>
                    <a:pt x="171381" y="192433"/>
                  </a:cubicBezTo>
                  <a:cubicBezTo>
                    <a:pt x="171450" y="192502"/>
                    <a:pt x="171450" y="192571"/>
                    <a:pt x="171450" y="192709"/>
                  </a:cubicBezTo>
                  <a:cubicBezTo>
                    <a:pt x="171519" y="192847"/>
                    <a:pt x="171519" y="193055"/>
                    <a:pt x="171519" y="193193"/>
                  </a:cubicBezTo>
                  <a:cubicBezTo>
                    <a:pt x="171519" y="193262"/>
                    <a:pt x="171519" y="193331"/>
                    <a:pt x="171519" y="193470"/>
                  </a:cubicBezTo>
                  <a:cubicBezTo>
                    <a:pt x="171519" y="193677"/>
                    <a:pt x="171450" y="193954"/>
                    <a:pt x="171450" y="194299"/>
                  </a:cubicBezTo>
                  <a:cubicBezTo>
                    <a:pt x="169444" y="202872"/>
                    <a:pt x="154990" y="205430"/>
                    <a:pt x="146760" y="208127"/>
                  </a:cubicBezTo>
                  <a:cubicBezTo>
                    <a:pt x="138599" y="210754"/>
                    <a:pt x="132098" y="215110"/>
                    <a:pt x="132306" y="232325"/>
                  </a:cubicBezTo>
                  <a:cubicBezTo>
                    <a:pt x="132306" y="232809"/>
                    <a:pt x="132306" y="233362"/>
                    <a:pt x="132306" y="233915"/>
                  </a:cubicBezTo>
                  <a:cubicBezTo>
                    <a:pt x="132306" y="234053"/>
                    <a:pt x="132306" y="234261"/>
                    <a:pt x="132306" y="234399"/>
                  </a:cubicBezTo>
                  <a:cubicBezTo>
                    <a:pt x="132306" y="234745"/>
                    <a:pt x="132306" y="235159"/>
                    <a:pt x="132306" y="235505"/>
                  </a:cubicBezTo>
                  <a:cubicBezTo>
                    <a:pt x="132306" y="235712"/>
                    <a:pt x="132236" y="235989"/>
                    <a:pt x="132236" y="236196"/>
                  </a:cubicBezTo>
                  <a:cubicBezTo>
                    <a:pt x="132236" y="236542"/>
                    <a:pt x="132236" y="236888"/>
                    <a:pt x="132167" y="237233"/>
                  </a:cubicBezTo>
                  <a:cubicBezTo>
                    <a:pt x="132167" y="237441"/>
                    <a:pt x="132167" y="237717"/>
                    <a:pt x="132167" y="237925"/>
                  </a:cubicBezTo>
                  <a:cubicBezTo>
                    <a:pt x="132167" y="238271"/>
                    <a:pt x="132098" y="238616"/>
                    <a:pt x="132098" y="238962"/>
                  </a:cubicBezTo>
                  <a:cubicBezTo>
                    <a:pt x="132029" y="239238"/>
                    <a:pt x="132029" y="239515"/>
                    <a:pt x="132029" y="239722"/>
                  </a:cubicBezTo>
                  <a:cubicBezTo>
                    <a:pt x="131960" y="240137"/>
                    <a:pt x="131960" y="240552"/>
                    <a:pt x="131891" y="240898"/>
                  </a:cubicBezTo>
                  <a:cubicBezTo>
                    <a:pt x="131821" y="241382"/>
                    <a:pt x="131821" y="241866"/>
                    <a:pt x="131752" y="242350"/>
                  </a:cubicBezTo>
                  <a:cubicBezTo>
                    <a:pt x="131683" y="242626"/>
                    <a:pt x="131683" y="242972"/>
                    <a:pt x="131614" y="243248"/>
                  </a:cubicBezTo>
                  <a:cubicBezTo>
                    <a:pt x="131545" y="243594"/>
                    <a:pt x="131545" y="244009"/>
                    <a:pt x="131476" y="244355"/>
                  </a:cubicBezTo>
                  <a:cubicBezTo>
                    <a:pt x="131406" y="244631"/>
                    <a:pt x="131406" y="244839"/>
                    <a:pt x="131337" y="245115"/>
                  </a:cubicBezTo>
                  <a:cubicBezTo>
                    <a:pt x="131268" y="245530"/>
                    <a:pt x="131199" y="245876"/>
                    <a:pt x="131130" y="246290"/>
                  </a:cubicBezTo>
                  <a:cubicBezTo>
                    <a:pt x="131130" y="246498"/>
                    <a:pt x="131061" y="246705"/>
                    <a:pt x="130992" y="246982"/>
                  </a:cubicBezTo>
                  <a:cubicBezTo>
                    <a:pt x="130922" y="247397"/>
                    <a:pt x="130853" y="247811"/>
                    <a:pt x="130784" y="248226"/>
                  </a:cubicBezTo>
                  <a:cubicBezTo>
                    <a:pt x="130715" y="248365"/>
                    <a:pt x="130715" y="248572"/>
                    <a:pt x="130646" y="248779"/>
                  </a:cubicBezTo>
                  <a:cubicBezTo>
                    <a:pt x="130231" y="250923"/>
                    <a:pt x="129608" y="253135"/>
                    <a:pt x="128917" y="255347"/>
                  </a:cubicBezTo>
                  <a:cubicBezTo>
                    <a:pt x="128917" y="255417"/>
                    <a:pt x="128848" y="255486"/>
                    <a:pt x="128848" y="255624"/>
                  </a:cubicBezTo>
                  <a:cubicBezTo>
                    <a:pt x="128709" y="256108"/>
                    <a:pt x="128502" y="256661"/>
                    <a:pt x="128294" y="257214"/>
                  </a:cubicBezTo>
                  <a:cubicBezTo>
                    <a:pt x="128294" y="257283"/>
                    <a:pt x="128294" y="257352"/>
                    <a:pt x="128225" y="257422"/>
                  </a:cubicBezTo>
                  <a:cubicBezTo>
                    <a:pt x="124629" y="267585"/>
                    <a:pt x="118266" y="277471"/>
                    <a:pt x="107546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5057" y="285215"/>
                    <a:pt x="102429" y="286390"/>
                    <a:pt x="99524" y="287358"/>
                  </a:cubicBezTo>
                  <a:cubicBezTo>
                    <a:pt x="114670" y="297383"/>
                    <a:pt x="130922" y="304158"/>
                    <a:pt x="147728" y="306440"/>
                  </a:cubicBezTo>
                  <a:cubicBezTo>
                    <a:pt x="246627" y="292751"/>
                    <a:pt x="324017" y="126061"/>
                    <a:pt x="285287" y="5885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3D5EEB-7FFF-417E-9498-B8765535DD73}"/>
                </a:ext>
              </a:extLst>
            </p:cNvPr>
            <p:cNvSpPr/>
            <p:nvPr/>
          </p:nvSpPr>
          <p:spPr>
            <a:xfrm>
              <a:off x="10420119" y="5057140"/>
              <a:ext cx="98899" cy="99419"/>
            </a:xfrm>
            <a:custGeom>
              <a:avLst/>
              <a:gdLst>
                <a:gd name="connsiteX0" fmla="*/ 43502 w 98898"/>
                <a:gd name="connsiteY0" fmla="*/ 57522 h 99419"/>
                <a:gd name="connsiteX1" fmla="*/ 50210 w 98898"/>
                <a:gd name="connsiteY1" fmla="*/ 57868 h 99419"/>
                <a:gd name="connsiteX2" fmla="*/ 54982 w 98898"/>
                <a:gd name="connsiteY2" fmla="*/ 59527 h 99419"/>
                <a:gd name="connsiteX3" fmla="*/ 57679 w 98898"/>
                <a:gd name="connsiteY3" fmla="*/ 63122 h 99419"/>
                <a:gd name="connsiteX4" fmla="*/ 58440 w 98898"/>
                <a:gd name="connsiteY4" fmla="*/ 69345 h 99419"/>
                <a:gd name="connsiteX5" fmla="*/ 58440 w 98898"/>
                <a:gd name="connsiteY5" fmla="*/ 99419 h 99419"/>
                <a:gd name="connsiteX6" fmla="*/ 98899 w 98898"/>
                <a:gd name="connsiteY6" fmla="*/ 99419 h 99419"/>
                <a:gd name="connsiteX7" fmla="*/ 98899 w 98898"/>
                <a:gd name="connsiteY7" fmla="*/ 78471 h 99419"/>
                <a:gd name="connsiteX8" fmla="*/ 92951 w 98898"/>
                <a:gd name="connsiteY8" fmla="*/ 78471 h 99419"/>
                <a:gd name="connsiteX9" fmla="*/ 92951 w 98898"/>
                <a:gd name="connsiteY9" fmla="*/ 68584 h 99419"/>
                <a:gd name="connsiteX10" fmla="*/ 80640 w 98898"/>
                <a:gd name="connsiteY10" fmla="*/ 53512 h 99419"/>
                <a:gd name="connsiteX11" fmla="*/ 80502 w 98898"/>
                <a:gd name="connsiteY11" fmla="*/ 52268 h 99419"/>
                <a:gd name="connsiteX12" fmla="*/ 90461 w 98898"/>
                <a:gd name="connsiteY12" fmla="*/ 43418 h 99419"/>
                <a:gd name="connsiteX13" fmla="*/ 93781 w 98898"/>
                <a:gd name="connsiteY13" fmla="*/ 28761 h 99419"/>
                <a:gd name="connsiteX14" fmla="*/ 91498 w 98898"/>
                <a:gd name="connsiteY14" fmla="*/ 15348 h 99419"/>
                <a:gd name="connsiteX15" fmla="*/ 84721 w 98898"/>
                <a:gd name="connsiteY15" fmla="*/ 6430 h 99419"/>
                <a:gd name="connsiteX16" fmla="*/ 74139 w 98898"/>
                <a:gd name="connsiteY16" fmla="*/ 1521 h 99419"/>
                <a:gd name="connsiteX17" fmla="*/ 59962 w 98898"/>
                <a:gd name="connsiteY17" fmla="*/ 0 h 99419"/>
                <a:gd name="connsiteX18" fmla="*/ 0 w 98898"/>
                <a:gd name="connsiteY18" fmla="*/ 0 h 99419"/>
                <a:gd name="connsiteX19" fmla="*/ 0 w 98898"/>
                <a:gd name="connsiteY19" fmla="*/ 20949 h 99419"/>
                <a:gd name="connsiteX20" fmla="*/ 7677 w 98898"/>
                <a:gd name="connsiteY20" fmla="*/ 20949 h 99419"/>
                <a:gd name="connsiteX21" fmla="*/ 7677 w 98898"/>
                <a:gd name="connsiteY21" fmla="*/ 78471 h 99419"/>
                <a:gd name="connsiteX22" fmla="*/ 0 w 98898"/>
                <a:gd name="connsiteY22" fmla="*/ 78471 h 99419"/>
                <a:gd name="connsiteX23" fmla="*/ 0 w 98898"/>
                <a:gd name="connsiteY23" fmla="*/ 99419 h 99419"/>
                <a:gd name="connsiteX24" fmla="*/ 51870 w 98898"/>
                <a:gd name="connsiteY24" fmla="*/ 99419 h 99419"/>
                <a:gd name="connsiteX25" fmla="*/ 51870 w 98898"/>
                <a:gd name="connsiteY25" fmla="*/ 78471 h 99419"/>
                <a:gd name="connsiteX26" fmla="*/ 43502 w 98898"/>
                <a:gd name="connsiteY26" fmla="*/ 78471 h 99419"/>
                <a:gd name="connsiteX27" fmla="*/ 43502 w 98898"/>
                <a:gd name="connsiteY27" fmla="*/ 57522 h 99419"/>
                <a:gd name="connsiteX28" fmla="*/ 43502 w 98898"/>
                <a:gd name="connsiteY28" fmla="*/ 41897 h 99419"/>
                <a:gd name="connsiteX29" fmla="*/ 43502 w 98898"/>
                <a:gd name="connsiteY29" fmla="*/ 20949 h 99419"/>
                <a:gd name="connsiteX30" fmla="*/ 50348 w 98898"/>
                <a:gd name="connsiteY30" fmla="*/ 20949 h 99419"/>
                <a:gd name="connsiteX31" fmla="*/ 56019 w 98898"/>
                <a:gd name="connsiteY31" fmla="*/ 22884 h 99419"/>
                <a:gd name="connsiteX32" fmla="*/ 57748 w 98898"/>
                <a:gd name="connsiteY32" fmla="*/ 29107 h 99419"/>
                <a:gd name="connsiteX33" fmla="*/ 57748 w 98898"/>
                <a:gd name="connsiteY33" fmla="*/ 33739 h 99419"/>
                <a:gd name="connsiteX34" fmla="*/ 56019 w 98898"/>
                <a:gd name="connsiteY34" fmla="*/ 39961 h 99419"/>
                <a:gd name="connsiteX35" fmla="*/ 50348 w 98898"/>
                <a:gd name="connsiteY35" fmla="*/ 41897 h 99419"/>
                <a:gd name="connsiteX36" fmla="*/ 43502 w 98898"/>
                <a:gd name="connsiteY36" fmla="*/ 41897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8898" h="99419">
                  <a:moveTo>
                    <a:pt x="43502" y="57522"/>
                  </a:moveTo>
                  <a:cubicBezTo>
                    <a:pt x="46130" y="57522"/>
                    <a:pt x="48343" y="57591"/>
                    <a:pt x="50210" y="57868"/>
                  </a:cubicBezTo>
                  <a:cubicBezTo>
                    <a:pt x="52146" y="58283"/>
                    <a:pt x="53668" y="58767"/>
                    <a:pt x="54982" y="59527"/>
                  </a:cubicBezTo>
                  <a:cubicBezTo>
                    <a:pt x="56089" y="60426"/>
                    <a:pt x="56988" y="61601"/>
                    <a:pt x="57679" y="63122"/>
                  </a:cubicBezTo>
                  <a:cubicBezTo>
                    <a:pt x="58163" y="64782"/>
                    <a:pt x="58440" y="66787"/>
                    <a:pt x="58440" y="69345"/>
                  </a:cubicBezTo>
                  <a:lnTo>
                    <a:pt x="58440" y="99419"/>
                  </a:lnTo>
                  <a:lnTo>
                    <a:pt x="98899" y="99419"/>
                  </a:lnTo>
                  <a:lnTo>
                    <a:pt x="98899" y="78471"/>
                  </a:lnTo>
                  <a:lnTo>
                    <a:pt x="92951" y="78471"/>
                  </a:lnTo>
                  <a:lnTo>
                    <a:pt x="92951" y="68584"/>
                  </a:lnTo>
                  <a:cubicBezTo>
                    <a:pt x="92951" y="59804"/>
                    <a:pt x="88801" y="54826"/>
                    <a:pt x="80640" y="53512"/>
                  </a:cubicBezTo>
                  <a:lnTo>
                    <a:pt x="80502" y="52268"/>
                  </a:lnTo>
                  <a:cubicBezTo>
                    <a:pt x="84859" y="50608"/>
                    <a:pt x="88179" y="47636"/>
                    <a:pt x="90461" y="43418"/>
                  </a:cubicBezTo>
                  <a:cubicBezTo>
                    <a:pt x="92674" y="39201"/>
                    <a:pt x="93781" y="34361"/>
                    <a:pt x="93781" y="28761"/>
                  </a:cubicBezTo>
                  <a:cubicBezTo>
                    <a:pt x="93781" y="23507"/>
                    <a:pt x="93020" y="19013"/>
                    <a:pt x="91498" y="15348"/>
                  </a:cubicBezTo>
                  <a:cubicBezTo>
                    <a:pt x="89839" y="11615"/>
                    <a:pt x="87695" y="8711"/>
                    <a:pt x="84721" y="6430"/>
                  </a:cubicBezTo>
                  <a:cubicBezTo>
                    <a:pt x="81816" y="4217"/>
                    <a:pt x="78358" y="2558"/>
                    <a:pt x="74139" y="1521"/>
                  </a:cubicBezTo>
                  <a:cubicBezTo>
                    <a:pt x="69921" y="553"/>
                    <a:pt x="65218" y="0"/>
                    <a:pt x="59962" y="0"/>
                  </a:cubicBezTo>
                  <a:lnTo>
                    <a:pt x="0" y="0"/>
                  </a:lnTo>
                  <a:lnTo>
                    <a:pt x="0" y="20949"/>
                  </a:ln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51870" y="99419"/>
                  </a:lnTo>
                  <a:lnTo>
                    <a:pt x="51870" y="78471"/>
                  </a:lnTo>
                  <a:lnTo>
                    <a:pt x="43502" y="78471"/>
                  </a:lnTo>
                  <a:lnTo>
                    <a:pt x="43502" y="57522"/>
                  </a:lnTo>
                  <a:close/>
                  <a:moveTo>
                    <a:pt x="43502" y="41897"/>
                  </a:moveTo>
                  <a:lnTo>
                    <a:pt x="43502" y="20949"/>
                  </a:lnTo>
                  <a:lnTo>
                    <a:pt x="50348" y="20949"/>
                  </a:lnTo>
                  <a:cubicBezTo>
                    <a:pt x="52769" y="20949"/>
                    <a:pt x="54705" y="21571"/>
                    <a:pt x="56019" y="22884"/>
                  </a:cubicBezTo>
                  <a:cubicBezTo>
                    <a:pt x="57126" y="24129"/>
                    <a:pt x="57748" y="26203"/>
                    <a:pt x="57748" y="29107"/>
                  </a:cubicBezTo>
                  <a:lnTo>
                    <a:pt x="57748" y="33739"/>
                  </a:lnTo>
                  <a:cubicBezTo>
                    <a:pt x="57748" y="36643"/>
                    <a:pt x="57126" y="38717"/>
                    <a:pt x="56019" y="39961"/>
                  </a:cubicBezTo>
                  <a:cubicBezTo>
                    <a:pt x="54705" y="41275"/>
                    <a:pt x="52769" y="41897"/>
                    <a:pt x="50348" y="41897"/>
                  </a:cubicBezTo>
                  <a:lnTo>
                    <a:pt x="43502" y="4189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E579DF2-DDAE-428C-919F-1871FDBBC31A}"/>
                </a:ext>
              </a:extLst>
            </p:cNvPr>
            <p:cNvSpPr/>
            <p:nvPr/>
          </p:nvSpPr>
          <p:spPr>
            <a:xfrm>
              <a:off x="10520193" y="5055343"/>
              <a:ext cx="97654" cy="102945"/>
            </a:xfrm>
            <a:custGeom>
              <a:avLst/>
              <a:gdLst>
                <a:gd name="connsiteX0" fmla="*/ 42326 w 97653"/>
                <a:gd name="connsiteY0" fmla="*/ 77918 h 102945"/>
                <a:gd name="connsiteX1" fmla="*/ 40113 w 97653"/>
                <a:gd name="connsiteY1" fmla="*/ 70797 h 102945"/>
                <a:gd name="connsiteX2" fmla="*/ 40113 w 97653"/>
                <a:gd name="connsiteY2" fmla="*/ 32218 h 102945"/>
                <a:gd name="connsiteX3" fmla="*/ 42326 w 97653"/>
                <a:gd name="connsiteY3" fmla="*/ 24959 h 102945"/>
                <a:gd name="connsiteX4" fmla="*/ 48827 w 97653"/>
                <a:gd name="connsiteY4" fmla="*/ 22746 h 102945"/>
                <a:gd name="connsiteX5" fmla="*/ 55328 w 97653"/>
                <a:gd name="connsiteY5" fmla="*/ 24959 h 102945"/>
                <a:gd name="connsiteX6" fmla="*/ 57472 w 97653"/>
                <a:gd name="connsiteY6" fmla="*/ 32218 h 102945"/>
                <a:gd name="connsiteX7" fmla="*/ 57472 w 97653"/>
                <a:gd name="connsiteY7" fmla="*/ 70797 h 102945"/>
                <a:gd name="connsiteX8" fmla="*/ 55328 w 97653"/>
                <a:gd name="connsiteY8" fmla="*/ 77918 h 102945"/>
                <a:gd name="connsiteX9" fmla="*/ 48827 w 97653"/>
                <a:gd name="connsiteY9" fmla="*/ 80268 h 102945"/>
                <a:gd name="connsiteX10" fmla="*/ 42326 w 97653"/>
                <a:gd name="connsiteY10" fmla="*/ 77918 h 102945"/>
                <a:gd name="connsiteX11" fmla="*/ 42326 w 97653"/>
                <a:gd name="connsiteY11" fmla="*/ 77918 h 102945"/>
                <a:gd name="connsiteX12" fmla="*/ 94196 w 97653"/>
                <a:gd name="connsiteY12" fmla="*/ 27724 h 102945"/>
                <a:gd name="connsiteX13" fmla="*/ 84444 w 97653"/>
                <a:gd name="connsiteY13" fmla="*/ 11753 h 102945"/>
                <a:gd name="connsiteX14" fmla="*/ 69021 w 97653"/>
                <a:gd name="connsiteY14" fmla="*/ 2835 h 102945"/>
                <a:gd name="connsiteX15" fmla="*/ 48827 w 97653"/>
                <a:gd name="connsiteY15" fmla="*/ 0 h 102945"/>
                <a:gd name="connsiteX16" fmla="*/ 28632 w 97653"/>
                <a:gd name="connsiteY16" fmla="*/ 2835 h 102945"/>
                <a:gd name="connsiteX17" fmla="*/ 13279 w 97653"/>
                <a:gd name="connsiteY17" fmla="*/ 11753 h 102945"/>
                <a:gd name="connsiteX18" fmla="*/ 3458 w 97653"/>
                <a:gd name="connsiteY18" fmla="*/ 27724 h 102945"/>
                <a:gd name="connsiteX19" fmla="*/ 0 w 97653"/>
                <a:gd name="connsiteY19" fmla="*/ 51507 h 102945"/>
                <a:gd name="connsiteX20" fmla="*/ 3458 w 97653"/>
                <a:gd name="connsiteY20" fmla="*/ 75290 h 102945"/>
                <a:gd name="connsiteX21" fmla="*/ 13279 w 97653"/>
                <a:gd name="connsiteY21" fmla="*/ 91192 h 102945"/>
                <a:gd name="connsiteX22" fmla="*/ 28632 w 97653"/>
                <a:gd name="connsiteY22" fmla="*/ 100180 h 102945"/>
                <a:gd name="connsiteX23" fmla="*/ 48827 w 97653"/>
                <a:gd name="connsiteY23" fmla="*/ 102945 h 102945"/>
                <a:gd name="connsiteX24" fmla="*/ 69021 w 97653"/>
                <a:gd name="connsiteY24" fmla="*/ 100180 h 102945"/>
                <a:gd name="connsiteX25" fmla="*/ 84444 w 97653"/>
                <a:gd name="connsiteY25" fmla="*/ 91192 h 102945"/>
                <a:gd name="connsiteX26" fmla="*/ 94196 w 97653"/>
                <a:gd name="connsiteY26" fmla="*/ 75290 h 102945"/>
                <a:gd name="connsiteX27" fmla="*/ 97654 w 97653"/>
                <a:gd name="connsiteY27" fmla="*/ 51507 h 102945"/>
                <a:gd name="connsiteX28" fmla="*/ 94196 w 97653"/>
                <a:gd name="connsiteY28" fmla="*/ 27724 h 102945"/>
                <a:gd name="connsiteX29" fmla="*/ 94196 w 97653"/>
                <a:gd name="connsiteY29" fmla="*/ 27724 h 10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653" h="102945">
                  <a:moveTo>
                    <a:pt x="42326" y="77918"/>
                  </a:moveTo>
                  <a:cubicBezTo>
                    <a:pt x="40873" y="76535"/>
                    <a:pt x="40113" y="74115"/>
                    <a:pt x="40113" y="70797"/>
                  </a:cubicBezTo>
                  <a:lnTo>
                    <a:pt x="40113" y="32218"/>
                  </a:lnTo>
                  <a:cubicBezTo>
                    <a:pt x="40113" y="28899"/>
                    <a:pt x="40873" y="26480"/>
                    <a:pt x="42326" y="24959"/>
                  </a:cubicBezTo>
                  <a:cubicBezTo>
                    <a:pt x="43709" y="23507"/>
                    <a:pt x="45853" y="22746"/>
                    <a:pt x="48827" y="22746"/>
                  </a:cubicBezTo>
                  <a:cubicBezTo>
                    <a:pt x="51732" y="22746"/>
                    <a:pt x="53945" y="23507"/>
                    <a:pt x="55328" y="24959"/>
                  </a:cubicBezTo>
                  <a:cubicBezTo>
                    <a:pt x="56711" y="26480"/>
                    <a:pt x="57472" y="28899"/>
                    <a:pt x="57472" y="32218"/>
                  </a:cubicBezTo>
                  <a:lnTo>
                    <a:pt x="57472" y="70797"/>
                  </a:lnTo>
                  <a:cubicBezTo>
                    <a:pt x="57472" y="74115"/>
                    <a:pt x="56711" y="76535"/>
                    <a:pt x="55328" y="77918"/>
                  </a:cubicBezTo>
                  <a:cubicBezTo>
                    <a:pt x="53945" y="79439"/>
                    <a:pt x="51732" y="80268"/>
                    <a:pt x="48827" y="80268"/>
                  </a:cubicBezTo>
                  <a:cubicBezTo>
                    <a:pt x="45853" y="80268"/>
                    <a:pt x="43709" y="79439"/>
                    <a:pt x="42326" y="77918"/>
                  </a:cubicBezTo>
                  <a:lnTo>
                    <a:pt x="42326" y="77918"/>
                  </a:lnTo>
                  <a:close/>
                  <a:moveTo>
                    <a:pt x="94196" y="27724"/>
                  </a:moveTo>
                  <a:cubicBezTo>
                    <a:pt x="91844" y="21225"/>
                    <a:pt x="88663" y="15832"/>
                    <a:pt x="84444" y="11753"/>
                  </a:cubicBezTo>
                  <a:cubicBezTo>
                    <a:pt x="80225" y="7674"/>
                    <a:pt x="75038" y="4770"/>
                    <a:pt x="69021" y="2835"/>
                  </a:cubicBezTo>
                  <a:cubicBezTo>
                    <a:pt x="63005" y="899"/>
                    <a:pt x="56227" y="0"/>
                    <a:pt x="48827" y="0"/>
                  </a:cubicBezTo>
                  <a:cubicBezTo>
                    <a:pt x="41427" y="0"/>
                    <a:pt x="34649" y="899"/>
                    <a:pt x="28632" y="2835"/>
                  </a:cubicBezTo>
                  <a:cubicBezTo>
                    <a:pt x="22615" y="4770"/>
                    <a:pt x="17497" y="7674"/>
                    <a:pt x="13279" y="11753"/>
                  </a:cubicBezTo>
                  <a:cubicBezTo>
                    <a:pt x="9060" y="15832"/>
                    <a:pt x="5740" y="21225"/>
                    <a:pt x="3458" y="27724"/>
                  </a:cubicBezTo>
                  <a:cubicBezTo>
                    <a:pt x="1176" y="34223"/>
                    <a:pt x="0" y="42174"/>
                    <a:pt x="0" y="51507"/>
                  </a:cubicBezTo>
                  <a:cubicBezTo>
                    <a:pt x="0" y="60841"/>
                    <a:pt x="1176" y="68722"/>
                    <a:pt x="3458" y="75290"/>
                  </a:cubicBezTo>
                  <a:cubicBezTo>
                    <a:pt x="5740" y="81789"/>
                    <a:pt x="9060" y="87113"/>
                    <a:pt x="13279" y="91192"/>
                  </a:cubicBezTo>
                  <a:cubicBezTo>
                    <a:pt x="17497" y="95340"/>
                    <a:pt x="22615" y="98244"/>
                    <a:pt x="28632" y="100180"/>
                  </a:cubicBezTo>
                  <a:cubicBezTo>
                    <a:pt x="34649" y="102047"/>
                    <a:pt x="41427" y="102945"/>
                    <a:pt x="48827" y="102945"/>
                  </a:cubicBezTo>
                  <a:cubicBezTo>
                    <a:pt x="56227" y="102945"/>
                    <a:pt x="63005" y="102116"/>
                    <a:pt x="69021" y="100180"/>
                  </a:cubicBezTo>
                  <a:cubicBezTo>
                    <a:pt x="75038" y="98244"/>
                    <a:pt x="80225" y="95340"/>
                    <a:pt x="84444" y="91192"/>
                  </a:cubicBezTo>
                  <a:cubicBezTo>
                    <a:pt x="88663" y="87113"/>
                    <a:pt x="91844" y="81789"/>
                    <a:pt x="94196" y="75290"/>
                  </a:cubicBezTo>
                  <a:cubicBezTo>
                    <a:pt x="96478" y="68722"/>
                    <a:pt x="97654" y="60841"/>
                    <a:pt x="97654" y="51507"/>
                  </a:cubicBezTo>
                  <a:cubicBezTo>
                    <a:pt x="97654" y="42174"/>
                    <a:pt x="96478" y="34223"/>
                    <a:pt x="94196" y="27724"/>
                  </a:cubicBezTo>
                  <a:lnTo>
                    <a:pt x="94196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78F30F-090E-480D-B7E5-709E1CA20819}"/>
                </a:ext>
              </a:extLst>
            </p:cNvPr>
            <p:cNvSpPr/>
            <p:nvPr/>
          </p:nvSpPr>
          <p:spPr>
            <a:xfrm>
              <a:off x="10621650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82 w 80363"/>
                <a:gd name="connsiteY7" fmla="*/ 66717 h 99419"/>
                <a:gd name="connsiteX8" fmla="*/ 54982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82" y="66717"/>
                  </a:lnTo>
                  <a:lnTo>
                    <a:pt x="54982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A4AC968-FBC1-4299-8BAC-FCA95746AE5D}"/>
                </a:ext>
              </a:extLst>
            </p:cNvPr>
            <p:cNvSpPr/>
            <p:nvPr/>
          </p:nvSpPr>
          <p:spPr>
            <a:xfrm>
              <a:off x="10707408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13 w 80363"/>
                <a:gd name="connsiteY7" fmla="*/ 66717 h 99419"/>
                <a:gd name="connsiteX8" fmla="*/ 54913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13" y="66717"/>
                  </a:lnTo>
                  <a:lnTo>
                    <a:pt x="54913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7BEF36-DAC6-43C2-821B-3441E74ED00D}"/>
                </a:ext>
              </a:extLst>
            </p:cNvPr>
            <p:cNvSpPr/>
            <p:nvPr/>
          </p:nvSpPr>
          <p:spPr>
            <a:xfrm>
              <a:off x="9884476" y="5057140"/>
              <a:ext cx="71511" cy="98866"/>
            </a:xfrm>
            <a:custGeom>
              <a:avLst/>
              <a:gdLst>
                <a:gd name="connsiteX0" fmla="*/ 0 w 71511"/>
                <a:gd name="connsiteY0" fmla="*/ 98866 h 98866"/>
                <a:gd name="connsiteX1" fmla="*/ 10097 w 71511"/>
                <a:gd name="connsiteY1" fmla="*/ 98866 h 98866"/>
                <a:gd name="connsiteX2" fmla="*/ 10097 w 71511"/>
                <a:gd name="connsiteY2" fmla="*/ 61463 h 98866"/>
                <a:gd name="connsiteX3" fmla="*/ 28563 w 71511"/>
                <a:gd name="connsiteY3" fmla="*/ 61463 h 98866"/>
                <a:gd name="connsiteX4" fmla="*/ 58025 w 71511"/>
                <a:gd name="connsiteY4" fmla="*/ 98866 h 98866"/>
                <a:gd name="connsiteX5" fmla="*/ 71511 w 71511"/>
                <a:gd name="connsiteY5" fmla="*/ 98866 h 98866"/>
                <a:gd name="connsiteX6" fmla="*/ 41288 w 71511"/>
                <a:gd name="connsiteY6" fmla="*/ 60495 h 98866"/>
                <a:gd name="connsiteX7" fmla="*/ 64042 w 71511"/>
                <a:gd name="connsiteY7" fmla="*/ 30766 h 98866"/>
                <a:gd name="connsiteX8" fmla="*/ 32436 w 71511"/>
                <a:gd name="connsiteY8" fmla="*/ 0 h 98866"/>
                <a:gd name="connsiteX9" fmla="*/ 0 w 71511"/>
                <a:gd name="connsiteY9" fmla="*/ 0 h 98866"/>
                <a:gd name="connsiteX10" fmla="*/ 0 w 71511"/>
                <a:gd name="connsiteY10" fmla="*/ 98866 h 98866"/>
                <a:gd name="connsiteX11" fmla="*/ 10097 w 71511"/>
                <a:gd name="connsiteY11" fmla="*/ 51784 h 98866"/>
                <a:gd name="connsiteX12" fmla="*/ 10097 w 71511"/>
                <a:gd name="connsiteY12" fmla="*/ 9679 h 98866"/>
                <a:gd name="connsiteX13" fmla="*/ 32436 w 71511"/>
                <a:gd name="connsiteY13" fmla="*/ 9679 h 98866"/>
                <a:gd name="connsiteX14" fmla="*/ 53461 w 71511"/>
                <a:gd name="connsiteY14" fmla="*/ 30766 h 98866"/>
                <a:gd name="connsiteX15" fmla="*/ 32436 w 71511"/>
                <a:gd name="connsiteY15" fmla="*/ 51784 h 98866"/>
                <a:gd name="connsiteX16" fmla="*/ 10097 w 71511"/>
                <a:gd name="connsiteY16" fmla="*/ 51784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511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463"/>
                  </a:lnTo>
                  <a:lnTo>
                    <a:pt x="28563" y="61463"/>
                  </a:lnTo>
                  <a:lnTo>
                    <a:pt x="58025" y="98866"/>
                  </a:lnTo>
                  <a:lnTo>
                    <a:pt x="71511" y="98866"/>
                  </a:lnTo>
                  <a:lnTo>
                    <a:pt x="41288" y="60495"/>
                  </a:lnTo>
                  <a:cubicBezTo>
                    <a:pt x="55259" y="57177"/>
                    <a:pt x="64042" y="46115"/>
                    <a:pt x="64042" y="30766"/>
                  </a:cubicBezTo>
                  <a:cubicBezTo>
                    <a:pt x="64042" y="12306"/>
                    <a:pt x="51247" y="0"/>
                    <a:pt x="32436" y="0"/>
                  </a:cubicBezTo>
                  <a:lnTo>
                    <a:pt x="0" y="0"/>
                  </a:lnTo>
                  <a:lnTo>
                    <a:pt x="0" y="98866"/>
                  </a:lnTo>
                  <a:close/>
                  <a:moveTo>
                    <a:pt x="10097" y="51784"/>
                  </a:moveTo>
                  <a:lnTo>
                    <a:pt x="10097" y="9679"/>
                  </a:lnTo>
                  <a:lnTo>
                    <a:pt x="32436" y="9679"/>
                  </a:lnTo>
                  <a:cubicBezTo>
                    <a:pt x="45161" y="9679"/>
                    <a:pt x="53461" y="18114"/>
                    <a:pt x="53461" y="30766"/>
                  </a:cubicBezTo>
                  <a:cubicBezTo>
                    <a:pt x="53461" y="43349"/>
                    <a:pt x="45023" y="51784"/>
                    <a:pt x="32436" y="51784"/>
                  </a:cubicBezTo>
                  <a:lnTo>
                    <a:pt x="10097" y="517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CC1985-13CB-4568-AC21-6DFDAFB5A363}"/>
                </a:ext>
              </a:extLst>
            </p:cNvPr>
            <p:cNvSpPr/>
            <p:nvPr/>
          </p:nvSpPr>
          <p:spPr>
            <a:xfrm>
              <a:off x="9962212" y="5055757"/>
              <a:ext cx="103048" cy="101355"/>
            </a:xfrm>
            <a:custGeom>
              <a:avLst/>
              <a:gdLst>
                <a:gd name="connsiteX0" fmla="*/ 51524 w 103048"/>
                <a:gd name="connsiteY0" fmla="*/ 0 h 101355"/>
                <a:gd name="connsiteX1" fmla="*/ 0 w 103048"/>
                <a:gd name="connsiteY1" fmla="*/ 50125 h 101355"/>
                <a:gd name="connsiteX2" fmla="*/ 51524 w 103048"/>
                <a:gd name="connsiteY2" fmla="*/ 101355 h 101355"/>
                <a:gd name="connsiteX3" fmla="*/ 103048 w 103048"/>
                <a:gd name="connsiteY3" fmla="*/ 50125 h 101355"/>
                <a:gd name="connsiteX4" fmla="*/ 51524 w 103048"/>
                <a:gd name="connsiteY4" fmla="*/ 0 h 101355"/>
                <a:gd name="connsiteX5" fmla="*/ 51524 w 103048"/>
                <a:gd name="connsiteY5" fmla="*/ 0 h 101355"/>
                <a:gd name="connsiteX6" fmla="*/ 51524 w 103048"/>
                <a:gd name="connsiteY6" fmla="*/ 91261 h 101355"/>
                <a:gd name="connsiteX7" fmla="*/ 10512 w 103048"/>
                <a:gd name="connsiteY7" fmla="*/ 50125 h 101355"/>
                <a:gd name="connsiteX8" fmla="*/ 51524 w 103048"/>
                <a:gd name="connsiteY8" fmla="*/ 10094 h 101355"/>
                <a:gd name="connsiteX9" fmla="*/ 92536 w 103048"/>
                <a:gd name="connsiteY9" fmla="*/ 50125 h 101355"/>
                <a:gd name="connsiteX10" fmla="*/ 51524 w 103048"/>
                <a:gd name="connsiteY10" fmla="*/ 91261 h 101355"/>
                <a:gd name="connsiteX11" fmla="*/ 51524 w 103048"/>
                <a:gd name="connsiteY11" fmla="*/ 91261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048" h="101355">
                  <a:moveTo>
                    <a:pt x="51524" y="0"/>
                  </a:moveTo>
                  <a:cubicBezTo>
                    <a:pt x="23099" y="0"/>
                    <a:pt x="0" y="22954"/>
                    <a:pt x="0" y="50125"/>
                  </a:cubicBezTo>
                  <a:cubicBezTo>
                    <a:pt x="0" y="78402"/>
                    <a:pt x="23099" y="101355"/>
                    <a:pt x="51524" y="101355"/>
                  </a:cubicBezTo>
                  <a:cubicBezTo>
                    <a:pt x="79949" y="101355"/>
                    <a:pt x="103048" y="78402"/>
                    <a:pt x="103048" y="50125"/>
                  </a:cubicBezTo>
                  <a:cubicBezTo>
                    <a:pt x="103048" y="22954"/>
                    <a:pt x="79949" y="0"/>
                    <a:pt x="51524" y="0"/>
                  </a:cubicBezTo>
                  <a:lnTo>
                    <a:pt x="51524" y="0"/>
                  </a:lnTo>
                  <a:close/>
                  <a:moveTo>
                    <a:pt x="51524" y="91261"/>
                  </a:moveTo>
                  <a:cubicBezTo>
                    <a:pt x="28701" y="91261"/>
                    <a:pt x="10512" y="73009"/>
                    <a:pt x="10512" y="50125"/>
                  </a:cubicBezTo>
                  <a:cubicBezTo>
                    <a:pt x="10512" y="28415"/>
                    <a:pt x="28701" y="10094"/>
                    <a:pt x="51524" y="10094"/>
                  </a:cubicBezTo>
                  <a:cubicBezTo>
                    <a:pt x="74416" y="10094"/>
                    <a:pt x="92536" y="28415"/>
                    <a:pt x="92536" y="50125"/>
                  </a:cubicBezTo>
                  <a:cubicBezTo>
                    <a:pt x="92536" y="73009"/>
                    <a:pt x="74416" y="91261"/>
                    <a:pt x="51524" y="91261"/>
                  </a:cubicBezTo>
                  <a:lnTo>
                    <a:pt x="51524" y="9126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9A3D39-1FE4-451D-9940-EAEAEC1BB81F}"/>
                </a:ext>
              </a:extLst>
            </p:cNvPr>
            <p:cNvSpPr/>
            <p:nvPr/>
          </p:nvSpPr>
          <p:spPr>
            <a:xfrm>
              <a:off x="10074320" y="5056034"/>
              <a:ext cx="95717" cy="101355"/>
            </a:xfrm>
            <a:custGeom>
              <a:avLst/>
              <a:gdLst>
                <a:gd name="connsiteX0" fmla="*/ 83061 w 95717"/>
                <a:gd name="connsiteY0" fmla="*/ 76466 h 101355"/>
                <a:gd name="connsiteX1" fmla="*/ 51662 w 95717"/>
                <a:gd name="connsiteY1" fmla="*/ 91261 h 101355"/>
                <a:gd name="connsiteX2" fmla="*/ 10512 w 95717"/>
                <a:gd name="connsiteY2" fmla="*/ 50125 h 101355"/>
                <a:gd name="connsiteX3" fmla="*/ 51662 w 95717"/>
                <a:gd name="connsiteY3" fmla="*/ 10094 h 101355"/>
                <a:gd name="connsiteX4" fmla="*/ 82784 w 95717"/>
                <a:gd name="connsiteY4" fmla="*/ 24405 h 101355"/>
                <a:gd name="connsiteX5" fmla="*/ 95441 w 95717"/>
                <a:gd name="connsiteY5" fmla="*/ 24336 h 101355"/>
                <a:gd name="connsiteX6" fmla="*/ 51662 w 95717"/>
                <a:gd name="connsiteY6" fmla="*/ 0 h 101355"/>
                <a:gd name="connsiteX7" fmla="*/ 0 w 95717"/>
                <a:gd name="connsiteY7" fmla="*/ 50125 h 101355"/>
                <a:gd name="connsiteX8" fmla="*/ 51662 w 95717"/>
                <a:gd name="connsiteY8" fmla="*/ 101355 h 101355"/>
                <a:gd name="connsiteX9" fmla="*/ 95717 w 95717"/>
                <a:gd name="connsiteY9" fmla="*/ 76466 h 101355"/>
                <a:gd name="connsiteX10" fmla="*/ 83061 w 95717"/>
                <a:gd name="connsiteY10" fmla="*/ 76466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717" h="101355">
                  <a:moveTo>
                    <a:pt x="83061" y="76466"/>
                  </a:moveTo>
                  <a:cubicBezTo>
                    <a:pt x="75730" y="85592"/>
                    <a:pt x="64388" y="91261"/>
                    <a:pt x="51662" y="91261"/>
                  </a:cubicBezTo>
                  <a:cubicBezTo>
                    <a:pt x="28770" y="91261"/>
                    <a:pt x="10512" y="73009"/>
                    <a:pt x="10512" y="50125"/>
                  </a:cubicBezTo>
                  <a:cubicBezTo>
                    <a:pt x="10512" y="28415"/>
                    <a:pt x="28770" y="10094"/>
                    <a:pt x="51662" y="10094"/>
                  </a:cubicBezTo>
                  <a:cubicBezTo>
                    <a:pt x="64249" y="10094"/>
                    <a:pt x="75315" y="15625"/>
                    <a:pt x="82784" y="24405"/>
                  </a:cubicBezTo>
                  <a:lnTo>
                    <a:pt x="95441" y="24336"/>
                  </a:lnTo>
                  <a:cubicBezTo>
                    <a:pt x="86450" y="9956"/>
                    <a:pt x="70197" y="0"/>
                    <a:pt x="51662" y="0"/>
                  </a:cubicBezTo>
                  <a:cubicBezTo>
                    <a:pt x="23238" y="0"/>
                    <a:pt x="0" y="22954"/>
                    <a:pt x="0" y="50125"/>
                  </a:cubicBezTo>
                  <a:cubicBezTo>
                    <a:pt x="0" y="78402"/>
                    <a:pt x="23238" y="101355"/>
                    <a:pt x="51662" y="101355"/>
                  </a:cubicBezTo>
                  <a:cubicBezTo>
                    <a:pt x="70336" y="101355"/>
                    <a:pt x="86726" y="91399"/>
                    <a:pt x="95717" y="76466"/>
                  </a:cubicBezTo>
                  <a:lnTo>
                    <a:pt x="83061" y="7646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B03FDE-92BF-45EB-A2C2-4CE20E539239}"/>
                </a:ext>
              </a:extLst>
            </p:cNvPr>
            <p:cNvSpPr/>
            <p:nvPr/>
          </p:nvSpPr>
          <p:spPr>
            <a:xfrm>
              <a:off x="10186635" y="5057140"/>
              <a:ext cx="73863" cy="98866"/>
            </a:xfrm>
            <a:custGeom>
              <a:avLst/>
              <a:gdLst>
                <a:gd name="connsiteX0" fmla="*/ 0 w 73862"/>
                <a:gd name="connsiteY0" fmla="*/ 98866 h 98866"/>
                <a:gd name="connsiteX1" fmla="*/ 10097 w 73862"/>
                <a:gd name="connsiteY1" fmla="*/ 98866 h 98866"/>
                <a:gd name="connsiteX2" fmla="*/ 10097 w 73862"/>
                <a:gd name="connsiteY2" fmla="*/ 61740 h 98866"/>
                <a:gd name="connsiteX3" fmla="*/ 19849 w 73862"/>
                <a:gd name="connsiteY3" fmla="*/ 50954 h 98866"/>
                <a:gd name="connsiteX4" fmla="*/ 61276 w 73862"/>
                <a:gd name="connsiteY4" fmla="*/ 98866 h 98866"/>
                <a:gd name="connsiteX5" fmla="*/ 73863 w 73862"/>
                <a:gd name="connsiteY5" fmla="*/ 98866 h 98866"/>
                <a:gd name="connsiteX6" fmla="*/ 26488 w 73862"/>
                <a:gd name="connsiteY6" fmla="*/ 43487 h 98866"/>
                <a:gd name="connsiteX7" fmla="*/ 65702 w 73862"/>
                <a:gd name="connsiteY7" fmla="*/ 0 h 98866"/>
                <a:gd name="connsiteX8" fmla="*/ 53046 w 73862"/>
                <a:gd name="connsiteY8" fmla="*/ 0 h 98866"/>
                <a:gd name="connsiteX9" fmla="*/ 10097 w 73862"/>
                <a:gd name="connsiteY9" fmla="*/ 46668 h 98866"/>
                <a:gd name="connsiteX10" fmla="*/ 10097 w 73862"/>
                <a:gd name="connsiteY10" fmla="*/ 0 h 98866"/>
                <a:gd name="connsiteX11" fmla="*/ 0 w 73862"/>
                <a:gd name="connsiteY11" fmla="*/ 0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862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740"/>
                  </a:lnTo>
                  <a:lnTo>
                    <a:pt x="19849" y="50954"/>
                  </a:lnTo>
                  <a:lnTo>
                    <a:pt x="61276" y="98866"/>
                  </a:lnTo>
                  <a:lnTo>
                    <a:pt x="73863" y="98866"/>
                  </a:lnTo>
                  <a:lnTo>
                    <a:pt x="26488" y="43487"/>
                  </a:lnTo>
                  <a:lnTo>
                    <a:pt x="65702" y="0"/>
                  </a:lnTo>
                  <a:lnTo>
                    <a:pt x="53046" y="0"/>
                  </a:lnTo>
                  <a:lnTo>
                    <a:pt x="10097" y="46668"/>
                  </a:lnTo>
                  <a:lnTo>
                    <a:pt x="1009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1CD1DE-A7A9-48ED-B767-4F965D64951F}"/>
                </a:ext>
              </a:extLst>
            </p:cNvPr>
            <p:cNvSpPr/>
            <p:nvPr/>
          </p:nvSpPr>
          <p:spPr>
            <a:xfrm>
              <a:off x="10303700" y="5056077"/>
              <a:ext cx="68330" cy="101286"/>
            </a:xfrm>
            <a:custGeom>
              <a:avLst/>
              <a:gdLst>
                <a:gd name="connsiteX0" fmla="*/ 35087 w 68329"/>
                <a:gd name="connsiteY0" fmla="*/ 59761 h 101286"/>
                <a:gd name="connsiteX1" fmla="*/ 17451 w 68329"/>
                <a:gd name="connsiteY1" fmla="*/ 22357 h 101286"/>
                <a:gd name="connsiteX2" fmla="*/ 28724 w 68329"/>
                <a:gd name="connsiteY2" fmla="*/ 9636 h 101286"/>
                <a:gd name="connsiteX3" fmla="*/ 44492 w 68329"/>
                <a:gd name="connsiteY3" fmla="*/ 17794 h 101286"/>
                <a:gd name="connsiteX4" fmla="*/ 45461 w 68329"/>
                <a:gd name="connsiteY4" fmla="*/ 27819 h 101286"/>
                <a:gd name="connsiteX5" fmla="*/ 55973 w 68329"/>
                <a:gd name="connsiteY5" fmla="*/ 27819 h 101286"/>
                <a:gd name="connsiteX6" fmla="*/ 54313 w 68329"/>
                <a:gd name="connsiteY6" fmla="*/ 13646 h 101286"/>
                <a:gd name="connsiteX7" fmla="*/ 24574 w 68329"/>
                <a:gd name="connsiteY7" fmla="*/ 787 h 101286"/>
                <a:gd name="connsiteX8" fmla="*/ 7215 w 68329"/>
                <a:gd name="connsiteY8" fmla="*/ 22219 h 101286"/>
                <a:gd name="connsiteX9" fmla="*/ 13716 w 68329"/>
                <a:gd name="connsiteY9" fmla="*/ 47454 h 101286"/>
                <a:gd name="connsiteX10" fmla="*/ 1544 w 68329"/>
                <a:gd name="connsiteY10" fmla="*/ 83336 h 101286"/>
                <a:gd name="connsiteX11" fmla="*/ 49195 w 68329"/>
                <a:gd name="connsiteY11" fmla="*/ 94122 h 101286"/>
                <a:gd name="connsiteX12" fmla="*/ 54036 w 68329"/>
                <a:gd name="connsiteY12" fmla="*/ 99929 h 101286"/>
                <a:gd name="connsiteX13" fmla="*/ 66831 w 68329"/>
                <a:gd name="connsiteY13" fmla="*/ 99929 h 101286"/>
                <a:gd name="connsiteX14" fmla="*/ 56803 w 68329"/>
                <a:gd name="connsiteY14" fmla="*/ 87208 h 101286"/>
                <a:gd name="connsiteX15" fmla="*/ 68353 w 68329"/>
                <a:gd name="connsiteY15" fmla="*/ 65983 h 101286"/>
                <a:gd name="connsiteX16" fmla="*/ 57771 w 68329"/>
                <a:gd name="connsiteY16" fmla="*/ 65983 h 101286"/>
                <a:gd name="connsiteX17" fmla="*/ 50855 w 68329"/>
                <a:gd name="connsiteY17" fmla="*/ 79741 h 101286"/>
                <a:gd name="connsiteX18" fmla="*/ 35087 w 68329"/>
                <a:gd name="connsiteY18" fmla="*/ 59761 h 101286"/>
                <a:gd name="connsiteX19" fmla="*/ 35087 w 68329"/>
                <a:gd name="connsiteY19" fmla="*/ 59761 h 101286"/>
                <a:gd name="connsiteX20" fmla="*/ 43109 w 68329"/>
                <a:gd name="connsiteY20" fmla="*/ 86655 h 101286"/>
                <a:gd name="connsiteX21" fmla="*/ 10535 w 68329"/>
                <a:gd name="connsiteY21" fmla="*/ 79880 h 101286"/>
                <a:gd name="connsiteX22" fmla="*/ 18972 w 68329"/>
                <a:gd name="connsiteY22" fmla="*/ 55198 h 101286"/>
                <a:gd name="connsiteX23" fmla="*/ 26926 w 68329"/>
                <a:gd name="connsiteY23" fmla="*/ 66121 h 101286"/>
                <a:gd name="connsiteX24" fmla="*/ 43109 w 68329"/>
                <a:gd name="connsiteY24" fmla="*/ 86655 h 101286"/>
                <a:gd name="connsiteX25" fmla="*/ 43109 w 68329"/>
                <a:gd name="connsiteY25" fmla="*/ 86655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329" h="101286">
                  <a:moveTo>
                    <a:pt x="35087" y="59761"/>
                  </a:moveTo>
                  <a:cubicBezTo>
                    <a:pt x="21462" y="41647"/>
                    <a:pt x="16068" y="32106"/>
                    <a:pt x="17451" y="22357"/>
                  </a:cubicBezTo>
                  <a:cubicBezTo>
                    <a:pt x="18419" y="15167"/>
                    <a:pt x="22845" y="10604"/>
                    <a:pt x="28724" y="9636"/>
                  </a:cubicBezTo>
                  <a:cubicBezTo>
                    <a:pt x="33150" y="8945"/>
                    <a:pt x="41449" y="9774"/>
                    <a:pt x="44492" y="17794"/>
                  </a:cubicBezTo>
                  <a:cubicBezTo>
                    <a:pt x="45046" y="19454"/>
                    <a:pt x="46014" y="23878"/>
                    <a:pt x="45461" y="27819"/>
                  </a:cubicBezTo>
                  <a:lnTo>
                    <a:pt x="55973" y="27819"/>
                  </a:lnTo>
                  <a:cubicBezTo>
                    <a:pt x="56665" y="22357"/>
                    <a:pt x="55558" y="16688"/>
                    <a:pt x="54313" y="13646"/>
                  </a:cubicBezTo>
                  <a:cubicBezTo>
                    <a:pt x="49749" y="2031"/>
                    <a:pt x="37300" y="-1841"/>
                    <a:pt x="24574" y="787"/>
                  </a:cubicBezTo>
                  <a:cubicBezTo>
                    <a:pt x="15791" y="2584"/>
                    <a:pt x="8737" y="10189"/>
                    <a:pt x="7215" y="22219"/>
                  </a:cubicBezTo>
                  <a:cubicBezTo>
                    <a:pt x="6385" y="29202"/>
                    <a:pt x="8045" y="38190"/>
                    <a:pt x="13716" y="47454"/>
                  </a:cubicBezTo>
                  <a:cubicBezTo>
                    <a:pt x="853" y="57548"/>
                    <a:pt x="-2329" y="72828"/>
                    <a:pt x="1544" y="83336"/>
                  </a:cubicBezTo>
                  <a:cubicBezTo>
                    <a:pt x="7492" y="99653"/>
                    <a:pt x="28309" y="108364"/>
                    <a:pt x="49195" y="94122"/>
                  </a:cubicBezTo>
                  <a:lnTo>
                    <a:pt x="54036" y="99929"/>
                  </a:lnTo>
                  <a:lnTo>
                    <a:pt x="66831" y="99929"/>
                  </a:lnTo>
                  <a:lnTo>
                    <a:pt x="56803" y="87208"/>
                  </a:lnTo>
                  <a:cubicBezTo>
                    <a:pt x="60676" y="82783"/>
                    <a:pt x="65240" y="75040"/>
                    <a:pt x="68353" y="65983"/>
                  </a:cubicBezTo>
                  <a:lnTo>
                    <a:pt x="57771" y="65983"/>
                  </a:lnTo>
                  <a:cubicBezTo>
                    <a:pt x="55835" y="71445"/>
                    <a:pt x="53207" y="76561"/>
                    <a:pt x="50855" y="79741"/>
                  </a:cubicBezTo>
                  <a:cubicBezTo>
                    <a:pt x="45322" y="72551"/>
                    <a:pt x="39513" y="65568"/>
                    <a:pt x="35087" y="59761"/>
                  </a:cubicBezTo>
                  <a:lnTo>
                    <a:pt x="35087" y="59761"/>
                  </a:lnTo>
                  <a:close/>
                  <a:moveTo>
                    <a:pt x="43109" y="86655"/>
                  </a:moveTo>
                  <a:cubicBezTo>
                    <a:pt x="28032" y="96749"/>
                    <a:pt x="14408" y="90803"/>
                    <a:pt x="10535" y="79880"/>
                  </a:cubicBezTo>
                  <a:cubicBezTo>
                    <a:pt x="7769" y="72689"/>
                    <a:pt x="10120" y="62664"/>
                    <a:pt x="18972" y="55198"/>
                  </a:cubicBezTo>
                  <a:cubicBezTo>
                    <a:pt x="21324" y="58654"/>
                    <a:pt x="23952" y="62250"/>
                    <a:pt x="26926" y="66121"/>
                  </a:cubicBezTo>
                  <a:cubicBezTo>
                    <a:pt x="31629" y="72413"/>
                    <a:pt x="37300" y="79465"/>
                    <a:pt x="43109" y="86655"/>
                  </a:cubicBezTo>
                  <a:lnTo>
                    <a:pt x="43109" y="86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999F70-6CC6-45FC-983F-917C60E34DA5}"/>
              </a:ext>
            </a:extLst>
          </p:cNvPr>
          <p:cNvGrpSpPr/>
          <p:nvPr/>
        </p:nvGrpSpPr>
        <p:grpSpPr>
          <a:xfrm>
            <a:off x="10140304" y="5342764"/>
            <a:ext cx="1188570" cy="792341"/>
            <a:chOff x="11213935" y="4693478"/>
            <a:chExt cx="746096" cy="49737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049EC1-B100-4B65-90FD-0474E83C8029}"/>
                </a:ext>
              </a:extLst>
            </p:cNvPr>
            <p:cNvSpPr/>
            <p:nvPr/>
          </p:nvSpPr>
          <p:spPr>
            <a:xfrm>
              <a:off x="11449839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D3A90-5B0E-4E21-8CE6-34D41D031A82}"/>
                </a:ext>
              </a:extLst>
            </p:cNvPr>
            <p:cNvSpPr/>
            <p:nvPr/>
          </p:nvSpPr>
          <p:spPr>
            <a:xfrm>
              <a:off x="1143773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E1C62E-D442-4A5D-953F-5A498C568F52}"/>
                </a:ext>
              </a:extLst>
            </p:cNvPr>
            <p:cNvSpPr/>
            <p:nvPr/>
          </p:nvSpPr>
          <p:spPr>
            <a:xfrm>
              <a:off x="11502055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F33E99-DD32-41C5-A5A6-6CE1C748B865}"/>
                </a:ext>
              </a:extLst>
            </p:cNvPr>
            <p:cNvSpPr/>
            <p:nvPr/>
          </p:nvSpPr>
          <p:spPr>
            <a:xfrm>
              <a:off x="11489952" y="4794626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9A60F0-B785-47CD-916B-F8D97C6811FE}"/>
                </a:ext>
              </a:extLst>
            </p:cNvPr>
            <p:cNvSpPr/>
            <p:nvPr/>
          </p:nvSpPr>
          <p:spPr>
            <a:xfrm>
              <a:off x="11554201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D09B45-F2D5-4821-A839-9F37DF4BC0F1}"/>
                </a:ext>
              </a:extLst>
            </p:cNvPr>
            <p:cNvSpPr/>
            <p:nvPr/>
          </p:nvSpPr>
          <p:spPr>
            <a:xfrm>
              <a:off x="11542098" y="474242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606ECF-D4E8-4020-AEA9-27991FD65767}"/>
                </a:ext>
              </a:extLst>
            </p:cNvPr>
            <p:cNvSpPr/>
            <p:nvPr/>
          </p:nvSpPr>
          <p:spPr>
            <a:xfrm>
              <a:off x="11606417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4E0D572-E5E1-4C1E-A7A8-EBDC51782211}"/>
                </a:ext>
              </a:extLst>
            </p:cNvPr>
            <p:cNvSpPr/>
            <p:nvPr/>
          </p:nvSpPr>
          <p:spPr>
            <a:xfrm>
              <a:off x="11594314" y="4784186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007AC60-5666-4CA7-BCF8-888BD4C07217}"/>
                </a:ext>
              </a:extLst>
            </p:cNvPr>
            <p:cNvSpPr/>
            <p:nvPr/>
          </p:nvSpPr>
          <p:spPr>
            <a:xfrm>
              <a:off x="11658632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4CCB8F-06D6-4642-9355-3B45F54890F9}"/>
                </a:ext>
              </a:extLst>
            </p:cNvPr>
            <p:cNvSpPr/>
            <p:nvPr/>
          </p:nvSpPr>
          <p:spPr>
            <a:xfrm>
              <a:off x="11646529" y="4763307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08CA11-9050-4D53-94FA-8D80A434DBB1}"/>
                </a:ext>
              </a:extLst>
            </p:cNvPr>
            <p:cNvSpPr/>
            <p:nvPr/>
          </p:nvSpPr>
          <p:spPr>
            <a:xfrm>
              <a:off x="11710779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BE2C326-1807-426A-85AF-7C6664D65F7D}"/>
                </a:ext>
              </a:extLst>
            </p:cNvPr>
            <p:cNvSpPr/>
            <p:nvPr/>
          </p:nvSpPr>
          <p:spPr>
            <a:xfrm>
              <a:off x="1169867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83F3DD0-B3B6-4FC2-B3FC-2D9725C58E42}"/>
                </a:ext>
              </a:extLst>
            </p:cNvPr>
            <p:cNvSpPr/>
            <p:nvPr/>
          </p:nvSpPr>
          <p:spPr>
            <a:xfrm>
              <a:off x="11213935" y="4960625"/>
              <a:ext cx="51178" cy="88150"/>
            </a:xfrm>
            <a:custGeom>
              <a:avLst/>
              <a:gdLst>
                <a:gd name="connsiteX0" fmla="*/ 0 w 51178"/>
                <a:gd name="connsiteY0" fmla="*/ 88150 h 88149"/>
                <a:gd name="connsiteX1" fmla="*/ 51178 w 51178"/>
                <a:gd name="connsiteY1" fmla="*/ 88150 h 88149"/>
                <a:gd name="connsiteX2" fmla="*/ 51178 w 51178"/>
                <a:gd name="connsiteY2" fmla="*/ 79508 h 88149"/>
                <a:gd name="connsiteX3" fmla="*/ 9060 w 51178"/>
                <a:gd name="connsiteY3" fmla="*/ 79508 h 88149"/>
                <a:gd name="connsiteX4" fmla="*/ 9060 w 51178"/>
                <a:gd name="connsiteY4" fmla="*/ 41966 h 88149"/>
                <a:gd name="connsiteX5" fmla="*/ 48827 w 51178"/>
                <a:gd name="connsiteY5" fmla="*/ 41966 h 88149"/>
                <a:gd name="connsiteX6" fmla="*/ 48827 w 51178"/>
                <a:gd name="connsiteY6" fmla="*/ 33324 h 88149"/>
                <a:gd name="connsiteX7" fmla="*/ 9060 w 51178"/>
                <a:gd name="connsiteY7" fmla="*/ 33324 h 88149"/>
                <a:gd name="connsiteX8" fmla="*/ 9060 w 51178"/>
                <a:gd name="connsiteY8" fmla="*/ 8642 h 88149"/>
                <a:gd name="connsiteX9" fmla="*/ 51178 w 51178"/>
                <a:gd name="connsiteY9" fmla="*/ 8642 h 88149"/>
                <a:gd name="connsiteX10" fmla="*/ 51178 w 51178"/>
                <a:gd name="connsiteY10" fmla="*/ 0 h 88149"/>
                <a:gd name="connsiteX11" fmla="*/ 0 w 51178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78" h="88149">
                  <a:moveTo>
                    <a:pt x="0" y="88150"/>
                  </a:moveTo>
                  <a:lnTo>
                    <a:pt x="51178" y="88150"/>
                  </a:lnTo>
                  <a:lnTo>
                    <a:pt x="51178" y="79508"/>
                  </a:lnTo>
                  <a:lnTo>
                    <a:pt x="9060" y="79508"/>
                  </a:lnTo>
                  <a:lnTo>
                    <a:pt x="9060" y="41966"/>
                  </a:lnTo>
                  <a:lnTo>
                    <a:pt x="48827" y="41966"/>
                  </a:lnTo>
                  <a:lnTo>
                    <a:pt x="48827" y="33324"/>
                  </a:lnTo>
                  <a:lnTo>
                    <a:pt x="9060" y="33324"/>
                  </a:lnTo>
                  <a:lnTo>
                    <a:pt x="9060" y="8642"/>
                  </a:lnTo>
                  <a:lnTo>
                    <a:pt x="51178" y="8642"/>
                  </a:lnTo>
                  <a:lnTo>
                    <a:pt x="511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B46759-72F0-48F8-81A0-AF35180775D2}"/>
                </a:ext>
              </a:extLst>
            </p:cNvPr>
            <p:cNvSpPr/>
            <p:nvPr/>
          </p:nvSpPr>
          <p:spPr>
            <a:xfrm>
              <a:off x="11283648" y="4960625"/>
              <a:ext cx="49657" cy="88150"/>
            </a:xfrm>
            <a:custGeom>
              <a:avLst/>
              <a:gdLst>
                <a:gd name="connsiteX0" fmla="*/ 0 w 49656"/>
                <a:gd name="connsiteY0" fmla="*/ 88150 h 88149"/>
                <a:gd name="connsiteX1" fmla="*/ 49657 w 49656"/>
                <a:gd name="connsiteY1" fmla="*/ 88150 h 88149"/>
                <a:gd name="connsiteX2" fmla="*/ 49657 w 49656"/>
                <a:gd name="connsiteY2" fmla="*/ 79508 h 88149"/>
                <a:gd name="connsiteX3" fmla="*/ 8991 w 49656"/>
                <a:gd name="connsiteY3" fmla="*/ 79508 h 88149"/>
                <a:gd name="connsiteX4" fmla="*/ 8991 w 49656"/>
                <a:gd name="connsiteY4" fmla="*/ 0 h 88149"/>
                <a:gd name="connsiteX5" fmla="*/ 0 w 49656"/>
                <a:gd name="connsiteY5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56" h="88149">
                  <a:moveTo>
                    <a:pt x="0" y="88150"/>
                  </a:moveTo>
                  <a:lnTo>
                    <a:pt x="49657" y="88150"/>
                  </a:lnTo>
                  <a:lnTo>
                    <a:pt x="49657" y="79508"/>
                  </a:lnTo>
                  <a:lnTo>
                    <a:pt x="8991" y="79508"/>
                  </a:lnTo>
                  <a:lnTo>
                    <a:pt x="899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32F398F-3967-4A39-9C57-2089ABE11FDE}"/>
                </a:ext>
              </a:extLst>
            </p:cNvPr>
            <p:cNvSpPr/>
            <p:nvPr/>
          </p:nvSpPr>
          <p:spPr>
            <a:xfrm>
              <a:off x="11346929" y="4960625"/>
              <a:ext cx="51109" cy="88150"/>
            </a:xfrm>
            <a:custGeom>
              <a:avLst/>
              <a:gdLst>
                <a:gd name="connsiteX0" fmla="*/ 0 w 51109"/>
                <a:gd name="connsiteY0" fmla="*/ 88150 h 88149"/>
                <a:gd name="connsiteX1" fmla="*/ 51109 w 51109"/>
                <a:gd name="connsiteY1" fmla="*/ 88150 h 88149"/>
                <a:gd name="connsiteX2" fmla="*/ 51109 w 51109"/>
                <a:gd name="connsiteY2" fmla="*/ 79508 h 88149"/>
                <a:gd name="connsiteX3" fmla="*/ 8991 w 51109"/>
                <a:gd name="connsiteY3" fmla="*/ 79508 h 88149"/>
                <a:gd name="connsiteX4" fmla="*/ 8991 w 51109"/>
                <a:gd name="connsiteY4" fmla="*/ 41966 h 88149"/>
                <a:gd name="connsiteX5" fmla="*/ 48758 w 51109"/>
                <a:gd name="connsiteY5" fmla="*/ 41966 h 88149"/>
                <a:gd name="connsiteX6" fmla="*/ 48758 w 51109"/>
                <a:gd name="connsiteY6" fmla="*/ 33324 h 88149"/>
                <a:gd name="connsiteX7" fmla="*/ 8991 w 51109"/>
                <a:gd name="connsiteY7" fmla="*/ 33324 h 88149"/>
                <a:gd name="connsiteX8" fmla="*/ 8991 w 51109"/>
                <a:gd name="connsiteY8" fmla="*/ 8642 h 88149"/>
                <a:gd name="connsiteX9" fmla="*/ 51109 w 51109"/>
                <a:gd name="connsiteY9" fmla="*/ 8642 h 88149"/>
                <a:gd name="connsiteX10" fmla="*/ 51109 w 51109"/>
                <a:gd name="connsiteY10" fmla="*/ 0 h 88149"/>
                <a:gd name="connsiteX11" fmla="*/ 0 w 51109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09" h="88149">
                  <a:moveTo>
                    <a:pt x="0" y="88150"/>
                  </a:moveTo>
                  <a:lnTo>
                    <a:pt x="51109" y="88150"/>
                  </a:lnTo>
                  <a:lnTo>
                    <a:pt x="51109" y="79508"/>
                  </a:lnTo>
                  <a:lnTo>
                    <a:pt x="8991" y="79508"/>
                  </a:lnTo>
                  <a:lnTo>
                    <a:pt x="8991" y="41966"/>
                  </a:lnTo>
                  <a:lnTo>
                    <a:pt x="48758" y="41966"/>
                  </a:lnTo>
                  <a:lnTo>
                    <a:pt x="48758" y="33324"/>
                  </a:lnTo>
                  <a:lnTo>
                    <a:pt x="8991" y="33324"/>
                  </a:lnTo>
                  <a:lnTo>
                    <a:pt x="8991" y="8642"/>
                  </a:lnTo>
                  <a:lnTo>
                    <a:pt x="51109" y="8642"/>
                  </a:lnTo>
                  <a:lnTo>
                    <a:pt x="5110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095A52-FE32-4710-B8C5-9E2B2D51FDC3}"/>
                </a:ext>
              </a:extLst>
            </p:cNvPr>
            <p:cNvSpPr/>
            <p:nvPr/>
          </p:nvSpPr>
          <p:spPr>
            <a:xfrm>
              <a:off x="1141041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03" y="81375"/>
                    <a:pt x="46060" y="81375"/>
                  </a:cubicBezTo>
                  <a:cubicBezTo>
                    <a:pt x="25658" y="81375"/>
                    <a:pt x="9406" y="65058"/>
                    <a:pt x="9406" y="44663"/>
                  </a:cubicBezTo>
                  <a:cubicBezTo>
                    <a:pt x="9406" y="25304"/>
                    <a:pt x="25658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28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87C65CA-57AE-41E4-97FA-EB66C47CBDEF}"/>
                </a:ext>
              </a:extLst>
            </p:cNvPr>
            <p:cNvSpPr/>
            <p:nvPr/>
          </p:nvSpPr>
          <p:spPr>
            <a:xfrm>
              <a:off x="11501916" y="4960625"/>
              <a:ext cx="68745" cy="88150"/>
            </a:xfrm>
            <a:custGeom>
              <a:avLst/>
              <a:gdLst>
                <a:gd name="connsiteX0" fmla="*/ 29946 w 68744"/>
                <a:gd name="connsiteY0" fmla="*/ 88150 h 88149"/>
                <a:gd name="connsiteX1" fmla="*/ 38937 w 68744"/>
                <a:gd name="connsiteY1" fmla="*/ 88150 h 88149"/>
                <a:gd name="connsiteX2" fmla="*/ 38937 w 68744"/>
                <a:gd name="connsiteY2" fmla="*/ 8642 h 88149"/>
                <a:gd name="connsiteX3" fmla="*/ 68745 w 68744"/>
                <a:gd name="connsiteY3" fmla="*/ 8642 h 88149"/>
                <a:gd name="connsiteX4" fmla="*/ 68745 w 68744"/>
                <a:gd name="connsiteY4" fmla="*/ 0 h 88149"/>
                <a:gd name="connsiteX5" fmla="*/ 0 w 68744"/>
                <a:gd name="connsiteY5" fmla="*/ 0 h 88149"/>
                <a:gd name="connsiteX6" fmla="*/ 0 w 68744"/>
                <a:gd name="connsiteY6" fmla="*/ 8642 h 88149"/>
                <a:gd name="connsiteX7" fmla="*/ 29946 w 68744"/>
                <a:gd name="connsiteY7" fmla="*/ 8642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44" h="88149">
                  <a:moveTo>
                    <a:pt x="29946" y="88150"/>
                  </a:moveTo>
                  <a:lnTo>
                    <a:pt x="38937" y="88150"/>
                  </a:lnTo>
                  <a:lnTo>
                    <a:pt x="38937" y="8642"/>
                  </a:lnTo>
                  <a:lnTo>
                    <a:pt x="68745" y="8642"/>
                  </a:lnTo>
                  <a:lnTo>
                    <a:pt x="68745" y="0"/>
                  </a:lnTo>
                  <a:lnTo>
                    <a:pt x="0" y="0"/>
                  </a:lnTo>
                  <a:lnTo>
                    <a:pt x="0" y="8642"/>
                  </a:lnTo>
                  <a:lnTo>
                    <a:pt x="29946" y="86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11DEBDD-F1B9-4183-8209-847066B38394}"/>
                </a:ext>
              </a:extLst>
            </p:cNvPr>
            <p:cNvSpPr/>
            <p:nvPr/>
          </p:nvSpPr>
          <p:spPr>
            <a:xfrm>
              <a:off x="11581796" y="4960625"/>
              <a:ext cx="63696" cy="88150"/>
            </a:xfrm>
            <a:custGeom>
              <a:avLst/>
              <a:gdLst>
                <a:gd name="connsiteX0" fmla="*/ 0 w 63696"/>
                <a:gd name="connsiteY0" fmla="*/ 88150 h 88149"/>
                <a:gd name="connsiteX1" fmla="*/ 8991 w 63696"/>
                <a:gd name="connsiteY1" fmla="*/ 88150 h 88149"/>
                <a:gd name="connsiteX2" fmla="*/ 8991 w 63696"/>
                <a:gd name="connsiteY2" fmla="*/ 54826 h 88149"/>
                <a:gd name="connsiteX3" fmla="*/ 25451 w 63696"/>
                <a:gd name="connsiteY3" fmla="*/ 54826 h 88149"/>
                <a:gd name="connsiteX4" fmla="*/ 51732 w 63696"/>
                <a:gd name="connsiteY4" fmla="*/ 88150 h 88149"/>
                <a:gd name="connsiteX5" fmla="*/ 63696 w 63696"/>
                <a:gd name="connsiteY5" fmla="*/ 88150 h 88149"/>
                <a:gd name="connsiteX6" fmla="*/ 36793 w 63696"/>
                <a:gd name="connsiteY6" fmla="*/ 53996 h 88149"/>
                <a:gd name="connsiteX7" fmla="*/ 57057 w 63696"/>
                <a:gd name="connsiteY7" fmla="*/ 27378 h 88149"/>
                <a:gd name="connsiteX8" fmla="*/ 28909 w 63696"/>
                <a:gd name="connsiteY8" fmla="*/ 0 h 88149"/>
                <a:gd name="connsiteX9" fmla="*/ 0 w 63696"/>
                <a:gd name="connsiteY9" fmla="*/ 0 h 88149"/>
                <a:gd name="connsiteX10" fmla="*/ 0 w 63696"/>
                <a:gd name="connsiteY10" fmla="*/ 88150 h 88149"/>
                <a:gd name="connsiteX11" fmla="*/ 8991 w 63696"/>
                <a:gd name="connsiteY11" fmla="*/ 46184 h 88149"/>
                <a:gd name="connsiteX12" fmla="*/ 8991 w 63696"/>
                <a:gd name="connsiteY12" fmla="*/ 8642 h 88149"/>
                <a:gd name="connsiteX13" fmla="*/ 28909 w 63696"/>
                <a:gd name="connsiteY13" fmla="*/ 8642 h 88149"/>
                <a:gd name="connsiteX14" fmla="*/ 47651 w 63696"/>
                <a:gd name="connsiteY14" fmla="*/ 27378 h 88149"/>
                <a:gd name="connsiteX15" fmla="*/ 28909 w 63696"/>
                <a:gd name="connsiteY15" fmla="*/ 46184 h 88149"/>
                <a:gd name="connsiteX16" fmla="*/ 8991 w 63696"/>
                <a:gd name="connsiteY16" fmla="*/ 46184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696" h="88149">
                  <a:moveTo>
                    <a:pt x="0" y="88150"/>
                  </a:moveTo>
                  <a:lnTo>
                    <a:pt x="8991" y="88150"/>
                  </a:lnTo>
                  <a:lnTo>
                    <a:pt x="8991" y="54826"/>
                  </a:lnTo>
                  <a:lnTo>
                    <a:pt x="25451" y="54826"/>
                  </a:lnTo>
                  <a:lnTo>
                    <a:pt x="51732" y="88150"/>
                  </a:lnTo>
                  <a:lnTo>
                    <a:pt x="63696" y="88150"/>
                  </a:lnTo>
                  <a:lnTo>
                    <a:pt x="36793" y="53996"/>
                  </a:lnTo>
                  <a:cubicBezTo>
                    <a:pt x="49242" y="51023"/>
                    <a:pt x="57057" y="41137"/>
                    <a:pt x="57057" y="27378"/>
                  </a:cubicBezTo>
                  <a:cubicBezTo>
                    <a:pt x="57057" y="10993"/>
                    <a:pt x="45645" y="0"/>
                    <a:pt x="28909" y="0"/>
                  </a:cubicBezTo>
                  <a:lnTo>
                    <a:pt x="0" y="0"/>
                  </a:lnTo>
                  <a:lnTo>
                    <a:pt x="0" y="88150"/>
                  </a:lnTo>
                  <a:close/>
                  <a:moveTo>
                    <a:pt x="8991" y="46184"/>
                  </a:moveTo>
                  <a:lnTo>
                    <a:pt x="8991" y="8642"/>
                  </a:lnTo>
                  <a:lnTo>
                    <a:pt x="28909" y="8642"/>
                  </a:lnTo>
                  <a:cubicBezTo>
                    <a:pt x="40251" y="8642"/>
                    <a:pt x="47651" y="16178"/>
                    <a:pt x="47651" y="27378"/>
                  </a:cubicBezTo>
                  <a:cubicBezTo>
                    <a:pt x="47651" y="38648"/>
                    <a:pt x="40113" y="46184"/>
                    <a:pt x="28909" y="46184"/>
                  </a:cubicBezTo>
                  <a:lnTo>
                    <a:pt x="8991" y="461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D32874-7394-4085-8D06-6A912EA9972B}"/>
                </a:ext>
              </a:extLst>
            </p:cNvPr>
            <p:cNvSpPr/>
            <p:nvPr/>
          </p:nvSpPr>
          <p:spPr>
            <a:xfrm>
              <a:off x="11651094" y="4959380"/>
              <a:ext cx="91913" cy="90432"/>
            </a:xfrm>
            <a:custGeom>
              <a:avLst/>
              <a:gdLst>
                <a:gd name="connsiteX0" fmla="*/ 45922 w 91913"/>
                <a:gd name="connsiteY0" fmla="*/ 0 h 90431"/>
                <a:gd name="connsiteX1" fmla="*/ 0 w 91913"/>
                <a:gd name="connsiteY1" fmla="*/ 44732 h 90431"/>
                <a:gd name="connsiteX2" fmla="*/ 45922 w 91913"/>
                <a:gd name="connsiteY2" fmla="*/ 90432 h 90431"/>
                <a:gd name="connsiteX3" fmla="*/ 91913 w 91913"/>
                <a:gd name="connsiteY3" fmla="*/ 44732 h 90431"/>
                <a:gd name="connsiteX4" fmla="*/ 45922 w 91913"/>
                <a:gd name="connsiteY4" fmla="*/ 0 h 90431"/>
                <a:gd name="connsiteX5" fmla="*/ 45922 w 91913"/>
                <a:gd name="connsiteY5" fmla="*/ 0 h 90431"/>
                <a:gd name="connsiteX6" fmla="*/ 45922 w 91913"/>
                <a:gd name="connsiteY6" fmla="*/ 81375 h 90431"/>
                <a:gd name="connsiteX7" fmla="*/ 9337 w 91913"/>
                <a:gd name="connsiteY7" fmla="*/ 44732 h 90431"/>
                <a:gd name="connsiteX8" fmla="*/ 45922 w 91913"/>
                <a:gd name="connsiteY8" fmla="*/ 8988 h 90431"/>
                <a:gd name="connsiteX9" fmla="*/ 82508 w 91913"/>
                <a:gd name="connsiteY9" fmla="*/ 44732 h 90431"/>
                <a:gd name="connsiteX10" fmla="*/ 45922 w 91913"/>
                <a:gd name="connsiteY10" fmla="*/ 81375 h 90431"/>
                <a:gd name="connsiteX11" fmla="*/ 45922 w 91913"/>
                <a:gd name="connsiteY11" fmla="*/ 81375 h 9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913" h="90431">
                  <a:moveTo>
                    <a:pt x="45922" y="0"/>
                  </a:moveTo>
                  <a:cubicBezTo>
                    <a:pt x="20610" y="0"/>
                    <a:pt x="0" y="20534"/>
                    <a:pt x="0" y="44732"/>
                  </a:cubicBezTo>
                  <a:cubicBezTo>
                    <a:pt x="0" y="69898"/>
                    <a:pt x="20610" y="90432"/>
                    <a:pt x="45922" y="90432"/>
                  </a:cubicBezTo>
                  <a:cubicBezTo>
                    <a:pt x="71235" y="90432"/>
                    <a:pt x="91913" y="69898"/>
                    <a:pt x="91913" y="44732"/>
                  </a:cubicBezTo>
                  <a:cubicBezTo>
                    <a:pt x="91913" y="20534"/>
                    <a:pt x="71235" y="0"/>
                    <a:pt x="45922" y="0"/>
                  </a:cubicBezTo>
                  <a:lnTo>
                    <a:pt x="45922" y="0"/>
                  </a:lnTo>
                  <a:close/>
                  <a:moveTo>
                    <a:pt x="45922" y="81375"/>
                  </a:moveTo>
                  <a:cubicBezTo>
                    <a:pt x="25520" y="81375"/>
                    <a:pt x="9337" y="65058"/>
                    <a:pt x="9337" y="44732"/>
                  </a:cubicBezTo>
                  <a:cubicBezTo>
                    <a:pt x="9337" y="25304"/>
                    <a:pt x="25520" y="8988"/>
                    <a:pt x="45922" y="8988"/>
                  </a:cubicBezTo>
                  <a:cubicBezTo>
                    <a:pt x="66324" y="8988"/>
                    <a:pt x="82508" y="25304"/>
                    <a:pt x="82508" y="44732"/>
                  </a:cubicBezTo>
                  <a:cubicBezTo>
                    <a:pt x="82508" y="65058"/>
                    <a:pt x="66324" y="81375"/>
                    <a:pt x="45922" y="81375"/>
                  </a:cubicBezTo>
                  <a:lnTo>
                    <a:pt x="45922" y="813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11559B-4360-4FA8-81BB-4F1D8D13CAC5}"/>
                </a:ext>
              </a:extLst>
            </p:cNvPr>
            <p:cNvSpPr/>
            <p:nvPr/>
          </p:nvSpPr>
          <p:spPr>
            <a:xfrm>
              <a:off x="11757185" y="4960625"/>
              <a:ext cx="75108" cy="88150"/>
            </a:xfrm>
            <a:custGeom>
              <a:avLst/>
              <a:gdLst>
                <a:gd name="connsiteX0" fmla="*/ 0 w 75107"/>
                <a:gd name="connsiteY0" fmla="*/ 88150 h 88149"/>
                <a:gd name="connsiteX1" fmla="*/ 9060 w 75107"/>
                <a:gd name="connsiteY1" fmla="*/ 88150 h 88149"/>
                <a:gd name="connsiteX2" fmla="*/ 9060 w 75107"/>
                <a:gd name="connsiteY2" fmla="*/ 12306 h 88149"/>
                <a:gd name="connsiteX3" fmla="*/ 64249 w 75107"/>
                <a:gd name="connsiteY3" fmla="*/ 88150 h 88149"/>
                <a:gd name="connsiteX4" fmla="*/ 75108 w 75107"/>
                <a:gd name="connsiteY4" fmla="*/ 88150 h 88149"/>
                <a:gd name="connsiteX5" fmla="*/ 75108 w 75107"/>
                <a:gd name="connsiteY5" fmla="*/ 0 h 88149"/>
                <a:gd name="connsiteX6" fmla="*/ 66117 w 75107"/>
                <a:gd name="connsiteY6" fmla="*/ 0 h 88149"/>
                <a:gd name="connsiteX7" fmla="*/ 66117 w 75107"/>
                <a:gd name="connsiteY7" fmla="*/ 75844 h 88149"/>
                <a:gd name="connsiteX8" fmla="*/ 10858 w 75107"/>
                <a:gd name="connsiteY8" fmla="*/ 0 h 88149"/>
                <a:gd name="connsiteX9" fmla="*/ 0 w 75107"/>
                <a:gd name="connsiteY9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07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12306"/>
                  </a:lnTo>
                  <a:lnTo>
                    <a:pt x="64249" y="88150"/>
                  </a:lnTo>
                  <a:lnTo>
                    <a:pt x="75108" y="88150"/>
                  </a:lnTo>
                  <a:lnTo>
                    <a:pt x="75108" y="0"/>
                  </a:lnTo>
                  <a:lnTo>
                    <a:pt x="66117" y="0"/>
                  </a:lnTo>
                  <a:lnTo>
                    <a:pt x="66117" y="75844"/>
                  </a:lnTo>
                  <a:lnTo>
                    <a:pt x="1085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59BB8F1-52AD-49E7-BBDD-3153FBB757F4}"/>
                </a:ext>
              </a:extLst>
            </p:cNvPr>
            <p:cNvSpPr/>
            <p:nvPr/>
          </p:nvSpPr>
          <p:spPr>
            <a:xfrm>
              <a:off x="11852072" y="4960625"/>
              <a:ext cx="9060" cy="88150"/>
            </a:xfrm>
            <a:custGeom>
              <a:avLst/>
              <a:gdLst>
                <a:gd name="connsiteX0" fmla="*/ 0 w 9059"/>
                <a:gd name="connsiteY0" fmla="*/ 88150 h 88149"/>
                <a:gd name="connsiteX1" fmla="*/ 9060 w 9059"/>
                <a:gd name="connsiteY1" fmla="*/ 88150 h 88149"/>
                <a:gd name="connsiteX2" fmla="*/ 9060 w 9059"/>
                <a:gd name="connsiteY2" fmla="*/ 0 h 88149"/>
                <a:gd name="connsiteX3" fmla="*/ 0 w 9059"/>
                <a:gd name="connsiteY3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9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FFB31B-6AA8-4F1E-9979-3E81C34D1976}"/>
                </a:ext>
              </a:extLst>
            </p:cNvPr>
            <p:cNvSpPr/>
            <p:nvPr/>
          </p:nvSpPr>
          <p:spPr>
            <a:xfrm>
              <a:off x="1187468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72" y="81375"/>
                    <a:pt x="46060" y="81375"/>
                  </a:cubicBezTo>
                  <a:cubicBezTo>
                    <a:pt x="25727" y="81375"/>
                    <a:pt x="9406" y="65058"/>
                    <a:pt x="9406" y="44663"/>
                  </a:cubicBezTo>
                  <a:cubicBezTo>
                    <a:pt x="9406" y="25304"/>
                    <a:pt x="25727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97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5CD1A-9797-4FFD-A682-3746FA698D06}"/>
                </a:ext>
              </a:extLst>
            </p:cNvPr>
            <p:cNvSpPr/>
            <p:nvPr/>
          </p:nvSpPr>
          <p:spPr>
            <a:xfrm>
              <a:off x="11312764" y="5078849"/>
              <a:ext cx="149938" cy="109375"/>
            </a:xfrm>
            <a:custGeom>
              <a:avLst/>
              <a:gdLst>
                <a:gd name="connsiteX0" fmla="*/ 109203 w 149938"/>
                <a:gd name="connsiteY0" fmla="*/ 27517 h 109375"/>
                <a:gd name="connsiteX1" fmla="*/ 109203 w 149938"/>
                <a:gd name="connsiteY1" fmla="*/ 36781 h 109375"/>
                <a:gd name="connsiteX2" fmla="*/ 109203 w 149938"/>
                <a:gd name="connsiteY2" fmla="*/ 89049 h 109375"/>
                <a:gd name="connsiteX3" fmla="*/ 100489 w 149938"/>
                <a:gd name="connsiteY3" fmla="*/ 89049 h 109375"/>
                <a:gd name="connsiteX4" fmla="*/ 100489 w 149938"/>
                <a:gd name="connsiteY4" fmla="*/ 109375 h 109375"/>
                <a:gd name="connsiteX5" fmla="*/ 149938 w 149938"/>
                <a:gd name="connsiteY5" fmla="*/ 109375 h 109375"/>
                <a:gd name="connsiteX6" fmla="*/ 149938 w 149938"/>
                <a:gd name="connsiteY6" fmla="*/ 89049 h 109375"/>
                <a:gd name="connsiteX7" fmla="*/ 141293 w 149938"/>
                <a:gd name="connsiteY7" fmla="*/ 89049 h 109375"/>
                <a:gd name="connsiteX8" fmla="*/ 141293 w 149938"/>
                <a:gd name="connsiteY8" fmla="*/ 20188 h 109375"/>
                <a:gd name="connsiteX9" fmla="*/ 149938 w 149938"/>
                <a:gd name="connsiteY9" fmla="*/ 20188 h 109375"/>
                <a:gd name="connsiteX10" fmla="*/ 149938 w 149938"/>
                <a:gd name="connsiteY10" fmla="*/ 0 h 109375"/>
                <a:gd name="connsiteX11" fmla="*/ 90323 w 149938"/>
                <a:gd name="connsiteY11" fmla="*/ 0 h 109375"/>
                <a:gd name="connsiteX12" fmla="*/ 75246 w 149938"/>
                <a:gd name="connsiteY12" fmla="*/ 58490 h 109375"/>
                <a:gd name="connsiteX13" fmla="*/ 59477 w 149938"/>
                <a:gd name="connsiteY13" fmla="*/ 0 h 109375"/>
                <a:gd name="connsiteX14" fmla="*/ 138 w 149938"/>
                <a:gd name="connsiteY14" fmla="*/ 0 h 109375"/>
                <a:gd name="connsiteX15" fmla="*/ 138 w 149938"/>
                <a:gd name="connsiteY15" fmla="*/ 20188 h 109375"/>
                <a:gd name="connsiteX16" fmla="*/ 8437 w 149938"/>
                <a:gd name="connsiteY16" fmla="*/ 20188 h 109375"/>
                <a:gd name="connsiteX17" fmla="*/ 8437 w 149938"/>
                <a:gd name="connsiteY17" fmla="*/ 89187 h 109375"/>
                <a:gd name="connsiteX18" fmla="*/ 0 w 149938"/>
                <a:gd name="connsiteY18" fmla="*/ 89187 h 109375"/>
                <a:gd name="connsiteX19" fmla="*/ 0 w 149938"/>
                <a:gd name="connsiteY19" fmla="*/ 109375 h 109375"/>
                <a:gd name="connsiteX20" fmla="*/ 42395 w 149938"/>
                <a:gd name="connsiteY20" fmla="*/ 109375 h 109375"/>
                <a:gd name="connsiteX21" fmla="*/ 42395 w 149938"/>
                <a:gd name="connsiteY21" fmla="*/ 89187 h 109375"/>
                <a:gd name="connsiteX22" fmla="*/ 33473 w 149938"/>
                <a:gd name="connsiteY22" fmla="*/ 89187 h 109375"/>
                <a:gd name="connsiteX23" fmla="*/ 33473 w 149938"/>
                <a:gd name="connsiteY23" fmla="*/ 27517 h 109375"/>
                <a:gd name="connsiteX24" fmla="*/ 34096 w 149938"/>
                <a:gd name="connsiteY24" fmla="*/ 27517 h 109375"/>
                <a:gd name="connsiteX25" fmla="*/ 37415 w 149938"/>
                <a:gd name="connsiteY25" fmla="*/ 46944 h 109375"/>
                <a:gd name="connsiteX26" fmla="*/ 54913 w 149938"/>
                <a:gd name="connsiteY26" fmla="*/ 109375 h 109375"/>
                <a:gd name="connsiteX27" fmla="*/ 87625 w 149938"/>
                <a:gd name="connsiteY27" fmla="*/ 109375 h 109375"/>
                <a:gd name="connsiteX28" fmla="*/ 104086 w 149938"/>
                <a:gd name="connsiteY28" fmla="*/ 48534 h 109375"/>
                <a:gd name="connsiteX29" fmla="*/ 108581 w 149938"/>
                <a:gd name="connsiteY29" fmla="*/ 27517 h 109375"/>
                <a:gd name="connsiteX30" fmla="*/ 109203 w 149938"/>
                <a:gd name="connsiteY30" fmla="*/ 27517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9938" h="109375">
                  <a:moveTo>
                    <a:pt x="109203" y="27517"/>
                  </a:moveTo>
                  <a:lnTo>
                    <a:pt x="109203" y="36781"/>
                  </a:lnTo>
                  <a:lnTo>
                    <a:pt x="109203" y="89049"/>
                  </a:lnTo>
                  <a:lnTo>
                    <a:pt x="100489" y="89049"/>
                  </a:lnTo>
                  <a:lnTo>
                    <a:pt x="100489" y="109375"/>
                  </a:lnTo>
                  <a:lnTo>
                    <a:pt x="149938" y="109375"/>
                  </a:lnTo>
                  <a:lnTo>
                    <a:pt x="149938" y="89049"/>
                  </a:lnTo>
                  <a:lnTo>
                    <a:pt x="141293" y="89049"/>
                  </a:lnTo>
                  <a:lnTo>
                    <a:pt x="141293" y="20188"/>
                  </a:lnTo>
                  <a:lnTo>
                    <a:pt x="149938" y="20188"/>
                  </a:lnTo>
                  <a:lnTo>
                    <a:pt x="149938" y="0"/>
                  </a:lnTo>
                  <a:lnTo>
                    <a:pt x="90323" y="0"/>
                  </a:lnTo>
                  <a:lnTo>
                    <a:pt x="75246" y="58490"/>
                  </a:lnTo>
                  <a:lnTo>
                    <a:pt x="59477" y="0"/>
                  </a:lnTo>
                  <a:lnTo>
                    <a:pt x="138" y="0"/>
                  </a:lnTo>
                  <a:lnTo>
                    <a:pt x="138" y="20188"/>
                  </a:lnTo>
                  <a:lnTo>
                    <a:pt x="8437" y="20188"/>
                  </a:lnTo>
                  <a:lnTo>
                    <a:pt x="8437" y="89187"/>
                  </a:lnTo>
                  <a:lnTo>
                    <a:pt x="0" y="89187"/>
                  </a:lnTo>
                  <a:lnTo>
                    <a:pt x="0" y="109375"/>
                  </a:lnTo>
                  <a:lnTo>
                    <a:pt x="42395" y="109375"/>
                  </a:lnTo>
                  <a:lnTo>
                    <a:pt x="42395" y="89187"/>
                  </a:lnTo>
                  <a:lnTo>
                    <a:pt x="33473" y="89187"/>
                  </a:lnTo>
                  <a:lnTo>
                    <a:pt x="33473" y="27517"/>
                  </a:lnTo>
                  <a:lnTo>
                    <a:pt x="34096" y="27517"/>
                  </a:lnTo>
                  <a:cubicBezTo>
                    <a:pt x="34580" y="35329"/>
                    <a:pt x="36586" y="44248"/>
                    <a:pt x="37415" y="46944"/>
                  </a:cubicBezTo>
                  <a:lnTo>
                    <a:pt x="54913" y="109375"/>
                  </a:lnTo>
                  <a:lnTo>
                    <a:pt x="87625" y="109375"/>
                  </a:lnTo>
                  <a:lnTo>
                    <a:pt x="104086" y="48534"/>
                  </a:lnTo>
                  <a:cubicBezTo>
                    <a:pt x="105192" y="44939"/>
                    <a:pt x="107336" y="34569"/>
                    <a:pt x="108581" y="27517"/>
                  </a:cubicBezTo>
                  <a:lnTo>
                    <a:pt x="109203" y="27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50E1F31-022F-4085-9FBA-C4BE91006D76}"/>
                </a:ext>
              </a:extLst>
            </p:cNvPr>
            <p:cNvSpPr/>
            <p:nvPr/>
          </p:nvSpPr>
          <p:spPr>
            <a:xfrm>
              <a:off x="11468927" y="5078849"/>
              <a:ext cx="110656" cy="112002"/>
            </a:xfrm>
            <a:custGeom>
              <a:avLst/>
              <a:gdLst>
                <a:gd name="connsiteX0" fmla="*/ 0 w 110655"/>
                <a:gd name="connsiteY0" fmla="*/ 0 h 112002"/>
                <a:gd name="connsiteX1" fmla="*/ 0 w 110655"/>
                <a:gd name="connsiteY1" fmla="*/ 20326 h 112002"/>
                <a:gd name="connsiteX2" fmla="*/ 8783 w 110655"/>
                <a:gd name="connsiteY2" fmla="*/ 20326 h 112002"/>
                <a:gd name="connsiteX3" fmla="*/ 8783 w 110655"/>
                <a:gd name="connsiteY3" fmla="*/ 58974 h 112002"/>
                <a:gd name="connsiteX4" fmla="*/ 57333 w 110655"/>
                <a:gd name="connsiteY4" fmla="*/ 112002 h 112002"/>
                <a:gd name="connsiteX5" fmla="*/ 102218 w 110655"/>
                <a:gd name="connsiteY5" fmla="*/ 58214 h 112002"/>
                <a:gd name="connsiteX6" fmla="*/ 102218 w 110655"/>
                <a:gd name="connsiteY6" fmla="*/ 20188 h 112002"/>
                <a:gd name="connsiteX7" fmla="*/ 110656 w 110655"/>
                <a:gd name="connsiteY7" fmla="*/ 20188 h 112002"/>
                <a:gd name="connsiteX8" fmla="*/ 110656 w 110655"/>
                <a:gd name="connsiteY8" fmla="*/ 0 h 112002"/>
                <a:gd name="connsiteX9" fmla="*/ 64319 w 110655"/>
                <a:gd name="connsiteY9" fmla="*/ 0 h 112002"/>
                <a:gd name="connsiteX10" fmla="*/ 64319 w 110655"/>
                <a:gd name="connsiteY10" fmla="*/ 20672 h 112002"/>
                <a:gd name="connsiteX11" fmla="*/ 72825 w 110655"/>
                <a:gd name="connsiteY11" fmla="*/ 20672 h 112002"/>
                <a:gd name="connsiteX12" fmla="*/ 72825 w 110655"/>
                <a:gd name="connsiteY12" fmla="*/ 53858 h 112002"/>
                <a:gd name="connsiteX13" fmla="*/ 56988 w 110655"/>
                <a:gd name="connsiteY13" fmla="*/ 84486 h 112002"/>
                <a:gd name="connsiteX14" fmla="*/ 41358 w 110655"/>
                <a:gd name="connsiteY14" fmla="*/ 53996 h 112002"/>
                <a:gd name="connsiteX15" fmla="*/ 41358 w 110655"/>
                <a:gd name="connsiteY15" fmla="*/ 20188 h 112002"/>
                <a:gd name="connsiteX16" fmla="*/ 49795 w 110655"/>
                <a:gd name="connsiteY16" fmla="*/ 20188 h 112002"/>
                <a:gd name="connsiteX17" fmla="*/ 49795 w 110655"/>
                <a:gd name="connsiteY17" fmla="*/ 0 h 112002"/>
                <a:gd name="connsiteX18" fmla="*/ 0 w 110655"/>
                <a:gd name="connsiteY18" fmla="*/ 0 h 11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655" h="112002">
                  <a:moveTo>
                    <a:pt x="0" y="0"/>
                  </a:moveTo>
                  <a:lnTo>
                    <a:pt x="0" y="20326"/>
                  </a:lnTo>
                  <a:lnTo>
                    <a:pt x="8783" y="20326"/>
                  </a:lnTo>
                  <a:lnTo>
                    <a:pt x="8783" y="58974"/>
                  </a:lnTo>
                  <a:cubicBezTo>
                    <a:pt x="8783" y="94511"/>
                    <a:pt x="25658" y="111104"/>
                    <a:pt x="57333" y="112002"/>
                  </a:cubicBezTo>
                  <a:cubicBezTo>
                    <a:pt x="86726" y="112002"/>
                    <a:pt x="102218" y="95271"/>
                    <a:pt x="102218" y="58214"/>
                  </a:cubicBezTo>
                  <a:lnTo>
                    <a:pt x="102218" y="20188"/>
                  </a:lnTo>
                  <a:lnTo>
                    <a:pt x="110656" y="20188"/>
                  </a:lnTo>
                  <a:lnTo>
                    <a:pt x="110656" y="0"/>
                  </a:lnTo>
                  <a:lnTo>
                    <a:pt x="64319" y="0"/>
                  </a:lnTo>
                  <a:lnTo>
                    <a:pt x="64319" y="20672"/>
                  </a:lnTo>
                  <a:lnTo>
                    <a:pt x="72825" y="20672"/>
                  </a:lnTo>
                  <a:lnTo>
                    <a:pt x="72825" y="53858"/>
                  </a:lnTo>
                  <a:cubicBezTo>
                    <a:pt x="72825" y="80752"/>
                    <a:pt x="66532" y="84486"/>
                    <a:pt x="56988" y="84486"/>
                  </a:cubicBezTo>
                  <a:cubicBezTo>
                    <a:pt x="46960" y="84486"/>
                    <a:pt x="41358" y="79162"/>
                    <a:pt x="41358" y="53996"/>
                  </a:cubicBezTo>
                  <a:lnTo>
                    <a:pt x="41358" y="20188"/>
                  </a:lnTo>
                  <a:lnTo>
                    <a:pt x="49795" y="20188"/>
                  </a:lnTo>
                  <a:lnTo>
                    <a:pt x="497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12BBC6-DA6A-464A-A69E-CB9E7D25BC0A}"/>
                </a:ext>
              </a:extLst>
            </p:cNvPr>
            <p:cNvSpPr/>
            <p:nvPr/>
          </p:nvSpPr>
          <p:spPr>
            <a:xfrm>
              <a:off x="11585876" y="5076015"/>
              <a:ext cx="103256" cy="114560"/>
            </a:xfrm>
            <a:custGeom>
              <a:avLst/>
              <a:gdLst>
                <a:gd name="connsiteX0" fmla="*/ 0 w 103255"/>
                <a:gd name="connsiteY0" fmla="*/ 112210 h 114560"/>
                <a:gd name="connsiteX1" fmla="*/ 27387 w 103255"/>
                <a:gd name="connsiteY1" fmla="*/ 112210 h 114560"/>
                <a:gd name="connsiteX2" fmla="*/ 29116 w 103255"/>
                <a:gd name="connsiteY2" fmla="*/ 100180 h 114560"/>
                <a:gd name="connsiteX3" fmla="*/ 61829 w 103255"/>
                <a:gd name="connsiteY3" fmla="*/ 114560 h 114560"/>
                <a:gd name="connsiteX4" fmla="*/ 103256 w 103255"/>
                <a:gd name="connsiteY4" fmla="*/ 81375 h 114560"/>
                <a:gd name="connsiteX5" fmla="*/ 41288 w 103255"/>
                <a:gd name="connsiteY5" fmla="*/ 32218 h 114560"/>
                <a:gd name="connsiteX6" fmla="*/ 52077 w 103255"/>
                <a:gd name="connsiteY6" fmla="*/ 23991 h 114560"/>
                <a:gd name="connsiteX7" fmla="*/ 72134 w 103255"/>
                <a:gd name="connsiteY7" fmla="*/ 42105 h 114560"/>
                <a:gd name="connsiteX8" fmla="*/ 100489 w 103255"/>
                <a:gd name="connsiteY8" fmla="*/ 42105 h 114560"/>
                <a:gd name="connsiteX9" fmla="*/ 100489 w 103255"/>
                <a:gd name="connsiteY9" fmla="*/ 2835 h 114560"/>
                <a:gd name="connsiteX10" fmla="*/ 73517 w 103255"/>
                <a:gd name="connsiteY10" fmla="*/ 2835 h 114560"/>
                <a:gd name="connsiteX11" fmla="*/ 71995 w 103255"/>
                <a:gd name="connsiteY11" fmla="*/ 15971 h 114560"/>
                <a:gd name="connsiteX12" fmla="*/ 39283 w 103255"/>
                <a:gd name="connsiteY12" fmla="*/ 0 h 114560"/>
                <a:gd name="connsiteX13" fmla="*/ 2006 w 103255"/>
                <a:gd name="connsiteY13" fmla="*/ 33670 h 114560"/>
                <a:gd name="connsiteX14" fmla="*/ 62106 w 103255"/>
                <a:gd name="connsiteY14" fmla="*/ 80614 h 114560"/>
                <a:gd name="connsiteX15" fmla="*/ 48827 w 103255"/>
                <a:gd name="connsiteY15" fmla="*/ 88427 h 114560"/>
                <a:gd name="connsiteX16" fmla="*/ 29116 w 103255"/>
                <a:gd name="connsiteY16" fmla="*/ 72802 h 114560"/>
                <a:gd name="connsiteX17" fmla="*/ 0 w 103255"/>
                <a:gd name="connsiteY17" fmla="*/ 72802 h 114560"/>
                <a:gd name="connsiteX18" fmla="*/ 0 w 103255"/>
                <a:gd name="connsiteY18" fmla="*/ 112210 h 1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255" h="114560">
                  <a:moveTo>
                    <a:pt x="0" y="112210"/>
                  </a:moveTo>
                  <a:lnTo>
                    <a:pt x="27387" y="112210"/>
                  </a:lnTo>
                  <a:lnTo>
                    <a:pt x="29116" y="100180"/>
                  </a:lnTo>
                  <a:cubicBezTo>
                    <a:pt x="35064" y="107163"/>
                    <a:pt x="45991" y="114560"/>
                    <a:pt x="61829" y="114560"/>
                  </a:cubicBezTo>
                  <a:cubicBezTo>
                    <a:pt x="80433" y="114560"/>
                    <a:pt x="103256" y="105780"/>
                    <a:pt x="103256" y="81375"/>
                  </a:cubicBezTo>
                  <a:cubicBezTo>
                    <a:pt x="103256" y="44594"/>
                    <a:pt x="41288" y="48396"/>
                    <a:pt x="41288" y="32218"/>
                  </a:cubicBezTo>
                  <a:cubicBezTo>
                    <a:pt x="41288" y="26756"/>
                    <a:pt x="47582" y="23991"/>
                    <a:pt x="52077" y="23991"/>
                  </a:cubicBezTo>
                  <a:cubicBezTo>
                    <a:pt x="63074" y="23991"/>
                    <a:pt x="72134" y="30559"/>
                    <a:pt x="72134" y="42105"/>
                  </a:cubicBezTo>
                  <a:lnTo>
                    <a:pt x="100489" y="42105"/>
                  </a:lnTo>
                  <a:lnTo>
                    <a:pt x="100489" y="2835"/>
                  </a:lnTo>
                  <a:lnTo>
                    <a:pt x="73517" y="2835"/>
                  </a:lnTo>
                  <a:lnTo>
                    <a:pt x="71995" y="15971"/>
                  </a:lnTo>
                  <a:cubicBezTo>
                    <a:pt x="65702" y="4217"/>
                    <a:pt x="52423" y="0"/>
                    <a:pt x="39283" y="0"/>
                  </a:cubicBezTo>
                  <a:cubicBezTo>
                    <a:pt x="23929" y="0"/>
                    <a:pt x="2006" y="10509"/>
                    <a:pt x="2006" y="33670"/>
                  </a:cubicBezTo>
                  <a:cubicBezTo>
                    <a:pt x="2006" y="73562"/>
                    <a:pt x="62106" y="68377"/>
                    <a:pt x="62106" y="80614"/>
                  </a:cubicBezTo>
                  <a:cubicBezTo>
                    <a:pt x="62106" y="87182"/>
                    <a:pt x="54290" y="88427"/>
                    <a:pt x="48827" y="88427"/>
                  </a:cubicBezTo>
                  <a:cubicBezTo>
                    <a:pt x="42257" y="88081"/>
                    <a:pt x="29116" y="85938"/>
                    <a:pt x="29116" y="72802"/>
                  </a:cubicBezTo>
                  <a:lnTo>
                    <a:pt x="0" y="72802"/>
                  </a:lnTo>
                  <a:lnTo>
                    <a:pt x="0" y="11221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7055F9-4BC4-4599-8665-C70CB953867F}"/>
                </a:ext>
              </a:extLst>
            </p:cNvPr>
            <p:cNvSpPr/>
            <p:nvPr/>
          </p:nvSpPr>
          <p:spPr>
            <a:xfrm>
              <a:off x="11697016" y="5078849"/>
              <a:ext cx="51939" cy="109375"/>
            </a:xfrm>
            <a:custGeom>
              <a:avLst/>
              <a:gdLst>
                <a:gd name="connsiteX0" fmla="*/ 0 w 51939"/>
                <a:gd name="connsiteY0" fmla="*/ 0 h 109375"/>
                <a:gd name="connsiteX1" fmla="*/ 0 w 51939"/>
                <a:gd name="connsiteY1" fmla="*/ 20672 h 109375"/>
                <a:gd name="connsiteX2" fmla="*/ 9821 w 51939"/>
                <a:gd name="connsiteY2" fmla="*/ 20672 h 109375"/>
                <a:gd name="connsiteX3" fmla="*/ 9821 w 51939"/>
                <a:gd name="connsiteY3" fmla="*/ 88565 h 109375"/>
                <a:gd name="connsiteX4" fmla="*/ 0 w 51939"/>
                <a:gd name="connsiteY4" fmla="*/ 88565 h 109375"/>
                <a:gd name="connsiteX5" fmla="*/ 0 w 51939"/>
                <a:gd name="connsiteY5" fmla="*/ 109375 h 109375"/>
                <a:gd name="connsiteX6" fmla="*/ 51939 w 51939"/>
                <a:gd name="connsiteY6" fmla="*/ 109375 h 109375"/>
                <a:gd name="connsiteX7" fmla="*/ 51939 w 51939"/>
                <a:gd name="connsiteY7" fmla="*/ 88565 h 109375"/>
                <a:gd name="connsiteX8" fmla="*/ 42257 w 51939"/>
                <a:gd name="connsiteY8" fmla="*/ 88565 h 109375"/>
                <a:gd name="connsiteX9" fmla="*/ 42257 w 51939"/>
                <a:gd name="connsiteY9" fmla="*/ 20672 h 109375"/>
                <a:gd name="connsiteX10" fmla="*/ 51939 w 51939"/>
                <a:gd name="connsiteY10" fmla="*/ 20672 h 109375"/>
                <a:gd name="connsiteX11" fmla="*/ 51939 w 51939"/>
                <a:gd name="connsiteY11" fmla="*/ 0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939" h="109375">
                  <a:moveTo>
                    <a:pt x="0" y="0"/>
                  </a:moveTo>
                  <a:lnTo>
                    <a:pt x="0" y="20672"/>
                  </a:lnTo>
                  <a:lnTo>
                    <a:pt x="9821" y="20672"/>
                  </a:lnTo>
                  <a:lnTo>
                    <a:pt x="9821" y="88565"/>
                  </a:lnTo>
                  <a:lnTo>
                    <a:pt x="0" y="88565"/>
                  </a:lnTo>
                  <a:lnTo>
                    <a:pt x="0" y="109375"/>
                  </a:lnTo>
                  <a:lnTo>
                    <a:pt x="51939" y="109375"/>
                  </a:lnTo>
                  <a:lnTo>
                    <a:pt x="51939" y="88565"/>
                  </a:lnTo>
                  <a:lnTo>
                    <a:pt x="42257" y="88565"/>
                  </a:lnTo>
                  <a:lnTo>
                    <a:pt x="42257" y="20672"/>
                  </a:lnTo>
                  <a:lnTo>
                    <a:pt x="51939" y="20672"/>
                  </a:lnTo>
                  <a:lnTo>
                    <a:pt x="5193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8D02E-E237-4A18-999A-802DC1364160}"/>
                </a:ext>
              </a:extLst>
            </p:cNvPr>
            <p:cNvSpPr/>
            <p:nvPr/>
          </p:nvSpPr>
          <p:spPr>
            <a:xfrm>
              <a:off x="11755179" y="5076983"/>
              <a:ext cx="102702" cy="113731"/>
            </a:xfrm>
            <a:custGeom>
              <a:avLst/>
              <a:gdLst>
                <a:gd name="connsiteX0" fmla="*/ 84375 w 102702"/>
                <a:gd name="connsiteY0" fmla="*/ 71626 h 113730"/>
                <a:gd name="connsiteX1" fmla="*/ 59477 w 102702"/>
                <a:gd name="connsiteY1" fmla="*/ 86975 h 113730"/>
                <a:gd name="connsiteX2" fmla="*/ 36655 w 102702"/>
                <a:gd name="connsiteY2" fmla="*/ 57591 h 113730"/>
                <a:gd name="connsiteX3" fmla="*/ 55259 w 102702"/>
                <a:gd name="connsiteY3" fmla="*/ 26618 h 113730"/>
                <a:gd name="connsiteX4" fmla="*/ 71857 w 102702"/>
                <a:gd name="connsiteY4" fmla="*/ 46322 h 113730"/>
                <a:gd name="connsiteX5" fmla="*/ 99867 w 102702"/>
                <a:gd name="connsiteY5" fmla="*/ 46322 h 113730"/>
                <a:gd name="connsiteX6" fmla="*/ 99867 w 102702"/>
                <a:gd name="connsiteY6" fmla="*/ 1867 h 113730"/>
                <a:gd name="connsiteX7" fmla="*/ 75315 w 102702"/>
                <a:gd name="connsiteY7" fmla="*/ 1867 h 113730"/>
                <a:gd name="connsiteX8" fmla="*/ 71719 w 102702"/>
                <a:gd name="connsiteY8" fmla="*/ 10647 h 113730"/>
                <a:gd name="connsiteX9" fmla="*/ 47582 w 102702"/>
                <a:gd name="connsiteY9" fmla="*/ 0 h 113730"/>
                <a:gd name="connsiteX10" fmla="*/ 0 w 102702"/>
                <a:gd name="connsiteY10" fmla="*/ 57591 h 113730"/>
                <a:gd name="connsiteX11" fmla="*/ 55259 w 102702"/>
                <a:gd name="connsiteY11" fmla="*/ 113731 h 113730"/>
                <a:gd name="connsiteX12" fmla="*/ 102702 w 102702"/>
                <a:gd name="connsiteY12" fmla="*/ 91676 h 113730"/>
                <a:gd name="connsiteX13" fmla="*/ 84375 w 102702"/>
                <a:gd name="connsiteY13" fmla="*/ 71626 h 11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702" h="113730">
                  <a:moveTo>
                    <a:pt x="84375" y="71626"/>
                  </a:moveTo>
                  <a:cubicBezTo>
                    <a:pt x="82992" y="73216"/>
                    <a:pt x="72687" y="86975"/>
                    <a:pt x="59477" y="86975"/>
                  </a:cubicBezTo>
                  <a:cubicBezTo>
                    <a:pt x="44608" y="86975"/>
                    <a:pt x="36655" y="73078"/>
                    <a:pt x="36655" y="57591"/>
                  </a:cubicBezTo>
                  <a:cubicBezTo>
                    <a:pt x="36655" y="40514"/>
                    <a:pt x="43986" y="26618"/>
                    <a:pt x="55259" y="26618"/>
                  </a:cubicBezTo>
                  <a:cubicBezTo>
                    <a:pt x="66393" y="26618"/>
                    <a:pt x="71373" y="36159"/>
                    <a:pt x="71857" y="46322"/>
                  </a:cubicBezTo>
                  <a:lnTo>
                    <a:pt x="99867" y="46322"/>
                  </a:lnTo>
                  <a:lnTo>
                    <a:pt x="99867" y="1867"/>
                  </a:lnTo>
                  <a:lnTo>
                    <a:pt x="75315" y="1867"/>
                  </a:lnTo>
                  <a:lnTo>
                    <a:pt x="71719" y="10647"/>
                  </a:lnTo>
                  <a:cubicBezTo>
                    <a:pt x="70336" y="8780"/>
                    <a:pt x="63281" y="0"/>
                    <a:pt x="47582" y="0"/>
                  </a:cubicBezTo>
                  <a:cubicBezTo>
                    <a:pt x="27111" y="0"/>
                    <a:pt x="0" y="21571"/>
                    <a:pt x="0" y="57591"/>
                  </a:cubicBezTo>
                  <a:cubicBezTo>
                    <a:pt x="69" y="92437"/>
                    <a:pt x="22131" y="113731"/>
                    <a:pt x="55259" y="113731"/>
                  </a:cubicBezTo>
                  <a:cubicBezTo>
                    <a:pt x="75799" y="113731"/>
                    <a:pt x="92052" y="103429"/>
                    <a:pt x="102702" y="91676"/>
                  </a:cubicBezTo>
                  <a:lnTo>
                    <a:pt x="84375" y="7162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7A9DC3-0A5A-448C-9900-CD9C1FE5A212}"/>
              </a:ext>
            </a:extLst>
          </p:cNvPr>
          <p:cNvGrpSpPr/>
          <p:nvPr/>
        </p:nvGrpSpPr>
        <p:grpSpPr>
          <a:xfrm>
            <a:off x="2617467" y="5217309"/>
            <a:ext cx="1039283" cy="1043250"/>
            <a:chOff x="10005436" y="5416854"/>
            <a:chExt cx="652385" cy="654875"/>
          </a:xfrm>
          <a:solidFill>
            <a:schemeClr val="tx1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B20F819-9B1F-47EE-B94D-4606B9D16DF5}"/>
                </a:ext>
              </a:extLst>
            </p:cNvPr>
            <p:cNvSpPr/>
            <p:nvPr/>
          </p:nvSpPr>
          <p:spPr>
            <a:xfrm>
              <a:off x="10260964" y="5466518"/>
              <a:ext cx="141224" cy="364768"/>
            </a:xfrm>
            <a:custGeom>
              <a:avLst/>
              <a:gdLst>
                <a:gd name="connsiteX0" fmla="*/ 71253 w 141224"/>
                <a:gd name="connsiteY0" fmla="*/ 243347 h 364768"/>
                <a:gd name="connsiteX1" fmla="*/ 50643 w 141224"/>
                <a:gd name="connsiteY1" fmla="*/ 214725 h 364768"/>
                <a:gd name="connsiteX2" fmla="*/ 78376 w 141224"/>
                <a:gd name="connsiteY2" fmla="*/ 179603 h 364768"/>
                <a:gd name="connsiteX3" fmla="*/ 111573 w 141224"/>
                <a:gd name="connsiteY3" fmla="*/ 193638 h 364768"/>
                <a:gd name="connsiteX4" fmla="*/ 116345 w 141224"/>
                <a:gd name="connsiteY4" fmla="*/ 251160 h 364768"/>
                <a:gd name="connsiteX5" fmla="*/ 53755 w 141224"/>
                <a:gd name="connsiteY5" fmla="*/ 265333 h 364768"/>
                <a:gd name="connsiteX6" fmla="*/ 18899 w 141224"/>
                <a:gd name="connsiteY6" fmla="*/ 218389 h 364768"/>
                <a:gd name="connsiteX7" fmla="*/ 86191 w 141224"/>
                <a:gd name="connsiteY7" fmla="*/ 108322 h 364768"/>
                <a:gd name="connsiteX8" fmla="*/ 118904 w 141224"/>
                <a:gd name="connsiteY8" fmla="*/ 44993 h 364768"/>
                <a:gd name="connsiteX9" fmla="*/ 113233 w 141224"/>
                <a:gd name="connsiteY9" fmla="*/ 4340 h 364768"/>
                <a:gd name="connsiteX10" fmla="*/ 75402 w 141224"/>
                <a:gd name="connsiteY10" fmla="*/ 10631 h 364768"/>
                <a:gd name="connsiteX11" fmla="*/ 53064 w 141224"/>
                <a:gd name="connsiteY11" fmla="*/ 62968 h 364768"/>
                <a:gd name="connsiteX12" fmla="*/ 65236 w 141224"/>
                <a:gd name="connsiteY12" fmla="*/ 199860 h 364768"/>
                <a:gd name="connsiteX13" fmla="*/ 76924 w 141224"/>
                <a:gd name="connsiteY13" fmla="*/ 269965 h 364768"/>
                <a:gd name="connsiteX14" fmla="*/ 80589 w 141224"/>
                <a:gd name="connsiteY14" fmla="*/ 336752 h 364768"/>
                <a:gd name="connsiteX15" fmla="*/ 48154 w 141224"/>
                <a:gd name="connsiteY15" fmla="*/ 350718 h 364768"/>
                <a:gd name="connsiteX16" fmla="*/ 60464 w 141224"/>
                <a:gd name="connsiteY16" fmla="*/ 324722 h 364768"/>
                <a:gd name="connsiteX17" fmla="*/ 76440 w 141224"/>
                <a:gd name="connsiteY17" fmla="*/ 318016 h 364768"/>
                <a:gd name="connsiteX18" fmla="*/ 36604 w 141224"/>
                <a:gd name="connsiteY18" fmla="*/ 321887 h 364768"/>
                <a:gd name="connsiteX19" fmla="*/ 37365 w 141224"/>
                <a:gd name="connsiteY19" fmla="*/ 361088 h 364768"/>
                <a:gd name="connsiteX20" fmla="*/ 84877 w 141224"/>
                <a:gd name="connsiteY20" fmla="*/ 353207 h 364768"/>
                <a:gd name="connsiteX21" fmla="*/ 99539 w 141224"/>
                <a:gd name="connsiteY21" fmla="*/ 306055 h 364768"/>
                <a:gd name="connsiteX22" fmla="*/ 87990 w 141224"/>
                <a:gd name="connsiteY22" fmla="*/ 231732 h 364768"/>
                <a:gd name="connsiteX23" fmla="*/ 78238 w 141224"/>
                <a:gd name="connsiteY23" fmla="*/ 165015 h 364768"/>
                <a:gd name="connsiteX24" fmla="*/ 70630 w 141224"/>
                <a:gd name="connsiteY24" fmla="*/ 92213 h 364768"/>
                <a:gd name="connsiteX25" fmla="*/ 78100 w 141224"/>
                <a:gd name="connsiteY25" fmla="*/ 27570 h 364768"/>
                <a:gd name="connsiteX26" fmla="*/ 94629 w 141224"/>
                <a:gd name="connsiteY26" fmla="*/ 10009 h 364768"/>
                <a:gd name="connsiteX27" fmla="*/ 102167 w 141224"/>
                <a:gd name="connsiteY27" fmla="*/ 21140 h 364768"/>
                <a:gd name="connsiteX28" fmla="*/ 90618 w 141224"/>
                <a:gd name="connsiteY28" fmla="*/ 78386 h 364768"/>
                <a:gd name="connsiteX29" fmla="*/ 2716 w 141224"/>
                <a:gd name="connsiteY29" fmla="*/ 193016 h 364768"/>
                <a:gd name="connsiteX30" fmla="*/ 54032 w 141224"/>
                <a:gd name="connsiteY30" fmla="*/ 278193 h 364768"/>
                <a:gd name="connsiteX31" fmla="*/ 141243 w 141224"/>
                <a:gd name="connsiteY31" fmla="*/ 221777 h 364768"/>
                <a:gd name="connsiteX32" fmla="*/ 66827 w 141224"/>
                <a:gd name="connsiteY32" fmla="*/ 173173 h 364768"/>
                <a:gd name="connsiteX33" fmla="*/ 33284 w 141224"/>
                <a:gd name="connsiteY33" fmla="*/ 216661 h 364768"/>
                <a:gd name="connsiteX34" fmla="*/ 57559 w 141224"/>
                <a:gd name="connsiteY34" fmla="*/ 251644 h 364768"/>
                <a:gd name="connsiteX35" fmla="*/ 69731 w 141224"/>
                <a:gd name="connsiteY35" fmla="*/ 249985 h 364768"/>
                <a:gd name="connsiteX36" fmla="*/ 71253 w 141224"/>
                <a:gd name="connsiteY36" fmla="*/ 243347 h 364768"/>
                <a:gd name="connsiteX37" fmla="*/ 71253 w 141224"/>
                <a:gd name="connsiteY37" fmla="*/ 243347 h 3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1224" h="364768">
                  <a:moveTo>
                    <a:pt x="71253" y="243347"/>
                  </a:moveTo>
                  <a:cubicBezTo>
                    <a:pt x="59150" y="238854"/>
                    <a:pt x="52165" y="227031"/>
                    <a:pt x="50643" y="214725"/>
                  </a:cubicBezTo>
                  <a:cubicBezTo>
                    <a:pt x="48361" y="196127"/>
                    <a:pt x="60395" y="181677"/>
                    <a:pt x="78376" y="179603"/>
                  </a:cubicBezTo>
                  <a:cubicBezTo>
                    <a:pt x="89926" y="178289"/>
                    <a:pt x="103412" y="185203"/>
                    <a:pt x="111573" y="193638"/>
                  </a:cubicBezTo>
                  <a:cubicBezTo>
                    <a:pt x="126373" y="208917"/>
                    <a:pt x="127618" y="233807"/>
                    <a:pt x="116345" y="251160"/>
                  </a:cubicBezTo>
                  <a:cubicBezTo>
                    <a:pt x="103066" y="271763"/>
                    <a:pt x="74780" y="274321"/>
                    <a:pt x="53755" y="265333"/>
                  </a:cubicBezTo>
                  <a:cubicBezTo>
                    <a:pt x="34667" y="257175"/>
                    <a:pt x="22979" y="238024"/>
                    <a:pt x="18899" y="218389"/>
                  </a:cubicBezTo>
                  <a:cubicBezTo>
                    <a:pt x="9355" y="172205"/>
                    <a:pt x="59772" y="138051"/>
                    <a:pt x="86191" y="108322"/>
                  </a:cubicBezTo>
                  <a:cubicBezTo>
                    <a:pt x="102029" y="90485"/>
                    <a:pt x="114063" y="68430"/>
                    <a:pt x="118904" y="44993"/>
                  </a:cubicBezTo>
                  <a:cubicBezTo>
                    <a:pt x="121325" y="33101"/>
                    <a:pt x="123192" y="13674"/>
                    <a:pt x="113233" y="4340"/>
                  </a:cubicBezTo>
                  <a:cubicBezTo>
                    <a:pt x="102721" y="-5477"/>
                    <a:pt x="84462" y="3441"/>
                    <a:pt x="75402" y="10631"/>
                  </a:cubicBezTo>
                  <a:cubicBezTo>
                    <a:pt x="59772" y="23145"/>
                    <a:pt x="54101" y="43887"/>
                    <a:pt x="53064" y="62968"/>
                  </a:cubicBezTo>
                  <a:cubicBezTo>
                    <a:pt x="50574" y="108461"/>
                    <a:pt x="58804" y="154990"/>
                    <a:pt x="65236" y="199860"/>
                  </a:cubicBezTo>
                  <a:cubicBezTo>
                    <a:pt x="68625" y="223298"/>
                    <a:pt x="72774" y="246597"/>
                    <a:pt x="76924" y="269965"/>
                  </a:cubicBezTo>
                  <a:cubicBezTo>
                    <a:pt x="80728" y="291260"/>
                    <a:pt x="86053" y="315389"/>
                    <a:pt x="80589" y="336752"/>
                  </a:cubicBezTo>
                  <a:cubicBezTo>
                    <a:pt x="77201" y="349888"/>
                    <a:pt x="59980" y="361157"/>
                    <a:pt x="48154" y="350718"/>
                  </a:cubicBezTo>
                  <a:cubicBezTo>
                    <a:pt x="39163" y="342767"/>
                    <a:pt x="47877" y="314628"/>
                    <a:pt x="60464" y="324722"/>
                  </a:cubicBezTo>
                  <a:cubicBezTo>
                    <a:pt x="65167" y="328525"/>
                    <a:pt x="81074" y="321749"/>
                    <a:pt x="76440" y="318016"/>
                  </a:cubicBezTo>
                  <a:cubicBezTo>
                    <a:pt x="64890" y="308751"/>
                    <a:pt x="47185" y="313245"/>
                    <a:pt x="36604" y="321887"/>
                  </a:cubicBezTo>
                  <a:cubicBezTo>
                    <a:pt x="24363" y="331912"/>
                    <a:pt x="23118" y="352792"/>
                    <a:pt x="37365" y="361088"/>
                  </a:cubicBezTo>
                  <a:cubicBezTo>
                    <a:pt x="51957" y="369523"/>
                    <a:pt x="72567" y="362125"/>
                    <a:pt x="84877" y="353207"/>
                  </a:cubicBezTo>
                  <a:cubicBezTo>
                    <a:pt x="100093" y="342283"/>
                    <a:pt x="100438" y="322994"/>
                    <a:pt x="99539" y="306055"/>
                  </a:cubicBezTo>
                  <a:cubicBezTo>
                    <a:pt x="98225" y="281096"/>
                    <a:pt x="92347" y="256345"/>
                    <a:pt x="87990" y="231732"/>
                  </a:cubicBezTo>
                  <a:cubicBezTo>
                    <a:pt x="84117" y="209609"/>
                    <a:pt x="81212" y="187277"/>
                    <a:pt x="78238" y="165015"/>
                  </a:cubicBezTo>
                  <a:cubicBezTo>
                    <a:pt x="74988" y="140886"/>
                    <a:pt x="72083" y="116550"/>
                    <a:pt x="70630" y="92213"/>
                  </a:cubicBezTo>
                  <a:cubicBezTo>
                    <a:pt x="69386" y="70850"/>
                    <a:pt x="68002" y="47205"/>
                    <a:pt x="78100" y="27570"/>
                  </a:cubicBezTo>
                  <a:cubicBezTo>
                    <a:pt x="81627" y="20587"/>
                    <a:pt x="87229" y="13120"/>
                    <a:pt x="94629" y="10009"/>
                  </a:cubicBezTo>
                  <a:cubicBezTo>
                    <a:pt x="98364" y="8419"/>
                    <a:pt x="101476" y="18306"/>
                    <a:pt x="102167" y="21140"/>
                  </a:cubicBezTo>
                  <a:cubicBezTo>
                    <a:pt x="106663" y="40084"/>
                    <a:pt x="99124" y="61724"/>
                    <a:pt x="90618" y="78386"/>
                  </a:cubicBezTo>
                  <a:cubicBezTo>
                    <a:pt x="68694" y="121389"/>
                    <a:pt x="17447" y="146002"/>
                    <a:pt x="2716" y="193016"/>
                  </a:cubicBezTo>
                  <a:cubicBezTo>
                    <a:pt x="-8834" y="230004"/>
                    <a:pt x="18000" y="269551"/>
                    <a:pt x="54032" y="278193"/>
                  </a:cubicBezTo>
                  <a:cubicBezTo>
                    <a:pt x="90825" y="287042"/>
                    <a:pt x="142626" y="265264"/>
                    <a:pt x="141243" y="221777"/>
                  </a:cubicBezTo>
                  <a:cubicBezTo>
                    <a:pt x="139998" y="182852"/>
                    <a:pt x="101545" y="162249"/>
                    <a:pt x="66827" y="173173"/>
                  </a:cubicBezTo>
                  <a:cubicBezTo>
                    <a:pt x="46217" y="179603"/>
                    <a:pt x="33284" y="194675"/>
                    <a:pt x="33284" y="216661"/>
                  </a:cubicBezTo>
                  <a:cubicBezTo>
                    <a:pt x="33284" y="231456"/>
                    <a:pt x="43589" y="246390"/>
                    <a:pt x="57559" y="251644"/>
                  </a:cubicBezTo>
                  <a:cubicBezTo>
                    <a:pt x="61432" y="253096"/>
                    <a:pt x="66204" y="252128"/>
                    <a:pt x="69731" y="249985"/>
                  </a:cubicBezTo>
                  <a:cubicBezTo>
                    <a:pt x="71737" y="248740"/>
                    <a:pt x="75195" y="244869"/>
                    <a:pt x="71253" y="243347"/>
                  </a:cubicBezTo>
                  <a:lnTo>
                    <a:pt x="71253" y="24334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B293D-A229-40E2-82EA-F301A0F54FBA}"/>
                </a:ext>
              </a:extLst>
            </p:cNvPr>
            <p:cNvSpPr/>
            <p:nvPr/>
          </p:nvSpPr>
          <p:spPr>
            <a:xfrm>
              <a:off x="10170703" y="5416854"/>
              <a:ext cx="321731" cy="465294"/>
            </a:xfrm>
            <a:custGeom>
              <a:avLst/>
              <a:gdLst>
                <a:gd name="connsiteX0" fmla="*/ 313665 w 321731"/>
                <a:gd name="connsiteY0" fmla="*/ 232931 h 465293"/>
                <a:gd name="connsiteX1" fmla="*/ 244990 w 321731"/>
                <a:gd name="connsiteY1" fmla="*/ 422782 h 465293"/>
                <a:gd name="connsiteX2" fmla="*/ 89311 w 321731"/>
                <a:gd name="connsiteY2" fmla="*/ 432668 h 465293"/>
                <a:gd name="connsiteX3" fmla="*/ 9086 w 321731"/>
                <a:gd name="connsiteY3" fmla="*/ 254156 h 465293"/>
                <a:gd name="connsiteX4" fmla="*/ 67595 w 321731"/>
                <a:gd name="connsiteY4" fmla="*/ 52275 h 465293"/>
                <a:gd name="connsiteX5" fmla="*/ 148166 w 321731"/>
                <a:gd name="connsiteY5" fmla="*/ 5607 h 465293"/>
                <a:gd name="connsiteX6" fmla="*/ 232679 w 321731"/>
                <a:gd name="connsiteY6" fmla="*/ 32364 h 465293"/>
                <a:gd name="connsiteX7" fmla="*/ 313665 w 321731"/>
                <a:gd name="connsiteY7" fmla="*/ 232931 h 465293"/>
                <a:gd name="connsiteX8" fmla="*/ 321757 w 321731"/>
                <a:gd name="connsiteY8" fmla="*/ 232101 h 465293"/>
                <a:gd name="connsiteX9" fmla="*/ 261450 w 321731"/>
                <a:gd name="connsiteY9" fmla="*/ 49648 h 465293"/>
                <a:gd name="connsiteX10" fmla="*/ 129839 w 321731"/>
                <a:gd name="connsiteY10" fmla="*/ 4225 h 465293"/>
                <a:gd name="connsiteX11" fmla="*/ 20912 w 321731"/>
                <a:gd name="connsiteY11" fmla="*/ 118509 h 465293"/>
                <a:gd name="connsiteX12" fmla="*/ 12820 w 321731"/>
                <a:gd name="connsiteY12" fmla="*/ 324192 h 465293"/>
                <a:gd name="connsiteX13" fmla="*/ 192152 w 321731"/>
                <a:gd name="connsiteY13" fmla="*/ 460876 h 465293"/>
                <a:gd name="connsiteX14" fmla="*/ 321757 w 321731"/>
                <a:gd name="connsiteY14" fmla="*/ 232101 h 465293"/>
                <a:gd name="connsiteX15" fmla="*/ 313665 w 321731"/>
                <a:gd name="connsiteY15" fmla="*/ 232931 h 46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1731" h="465293">
                  <a:moveTo>
                    <a:pt x="313665" y="232931"/>
                  </a:moveTo>
                  <a:cubicBezTo>
                    <a:pt x="313181" y="301031"/>
                    <a:pt x="294162" y="373279"/>
                    <a:pt x="244990" y="422782"/>
                  </a:cubicBezTo>
                  <a:cubicBezTo>
                    <a:pt x="201073" y="467099"/>
                    <a:pt x="138207" y="470970"/>
                    <a:pt x="89311" y="432668"/>
                  </a:cubicBezTo>
                  <a:cubicBezTo>
                    <a:pt x="36335" y="391255"/>
                    <a:pt x="13788" y="318592"/>
                    <a:pt x="9086" y="254156"/>
                  </a:cubicBezTo>
                  <a:cubicBezTo>
                    <a:pt x="3899" y="183843"/>
                    <a:pt x="21189" y="106824"/>
                    <a:pt x="67595" y="52275"/>
                  </a:cubicBezTo>
                  <a:cubicBezTo>
                    <a:pt x="88274" y="28008"/>
                    <a:pt x="116145" y="9756"/>
                    <a:pt x="148166" y="5607"/>
                  </a:cubicBezTo>
                  <a:cubicBezTo>
                    <a:pt x="179011" y="1667"/>
                    <a:pt x="208750" y="13627"/>
                    <a:pt x="232679" y="32364"/>
                  </a:cubicBezTo>
                  <a:cubicBezTo>
                    <a:pt x="291465" y="78340"/>
                    <a:pt x="313181" y="161719"/>
                    <a:pt x="313665" y="232931"/>
                  </a:cubicBezTo>
                  <a:cubicBezTo>
                    <a:pt x="313665" y="236802"/>
                    <a:pt x="321757" y="235281"/>
                    <a:pt x="321757" y="232101"/>
                  </a:cubicBezTo>
                  <a:cubicBezTo>
                    <a:pt x="321342" y="167181"/>
                    <a:pt x="304190" y="99980"/>
                    <a:pt x="261450" y="49648"/>
                  </a:cubicBezTo>
                  <a:cubicBezTo>
                    <a:pt x="228737" y="11277"/>
                    <a:pt x="179564" y="-9465"/>
                    <a:pt x="129839" y="4225"/>
                  </a:cubicBezTo>
                  <a:cubicBezTo>
                    <a:pt x="76240" y="18951"/>
                    <a:pt x="40346" y="69352"/>
                    <a:pt x="20912" y="118509"/>
                  </a:cubicBezTo>
                  <a:cubicBezTo>
                    <a:pt x="-4677" y="183152"/>
                    <a:pt x="-6060" y="257751"/>
                    <a:pt x="12820" y="324192"/>
                  </a:cubicBezTo>
                  <a:cubicBezTo>
                    <a:pt x="34951" y="402110"/>
                    <a:pt x="101967" y="485627"/>
                    <a:pt x="192152" y="460876"/>
                  </a:cubicBezTo>
                  <a:cubicBezTo>
                    <a:pt x="285725" y="435088"/>
                    <a:pt x="321204" y="317416"/>
                    <a:pt x="321757" y="232101"/>
                  </a:cubicBezTo>
                  <a:cubicBezTo>
                    <a:pt x="321826" y="228229"/>
                    <a:pt x="313665" y="229750"/>
                    <a:pt x="313665" y="23293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C474FB-C08D-483A-97DC-3635A8F990FD}"/>
                </a:ext>
              </a:extLst>
            </p:cNvPr>
            <p:cNvSpPr/>
            <p:nvPr/>
          </p:nvSpPr>
          <p:spPr>
            <a:xfrm>
              <a:off x="10162329" y="5422543"/>
              <a:ext cx="338745" cy="453679"/>
            </a:xfrm>
            <a:custGeom>
              <a:avLst/>
              <a:gdLst>
                <a:gd name="connsiteX0" fmla="*/ 314431 w 338744"/>
                <a:gd name="connsiteY0" fmla="*/ 274393 h 453678"/>
                <a:gd name="connsiteX1" fmla="*/ 190428 w 338744"/>
                <a:gd name="connsiteY1" fmla="*/ 433755 h 453678"/>
                <a:gd name="connsiteX2" fmla="*/ 39314 w 338744"/>
                <a:gd name="connsiteY2" fmla="*/ 395107 h 453678"/>
                <a:gd name="connsiteX3" fmla="*/ 18220 w 338744"/>
                <a:gd name="connsiteY3" fmla="*/ 200486 h 453678"/>
                <a:gd name="connsiteX4" fmla="*/ 136276 w 338744"/>
                <a:gd name="connsiteY4" fmla="*/ 26605 h 453678"/>
                <a:gd name="connsiteX5" fmla="*/ 227359 w 338744"/>
                <a:gd name="connsiteY5" fmla="*/ 7109 h 453678"/>
                <a:gd name="connsiteX6" fmla="*/ 299493 w 338744"/>
                <a:gd name="connsiteY6" fmla="*/ 58685 h 453678"/>
                <a:gd name="connsiteX7" fmla="*/ 314431 w 338744"/>
                <a:gd name="connsiteY7" fmla="*/ 274393 h 453678"/>
                <a:gd name="connsiteX8" fmla="*/ 322385 w 338744"/>
                <a:gd name="connsiteY8" fmla="*/ 276191 h 453678"/>
                <a:gd name="connsiteX9" fmla="*/ 321486 w 338744"/>
                <a:gd name="connsiteY9" fmla="*/ 83989 h 453678"/>
                <a:gd name="connsiteX10" fmla="*/ 210415 w 338744"/>
                <a:gd name="connsiteY10" fmla="*/ 126 h 453678"/>
                <a:gd name="connsiteX11" fmla="*/ 71404 w 338744"/>
                <a:gd name="connsiteY11" fmla="*/ 75140 h 453678"/>
                <a:gd name="connsiteX12" fmla="*/ 169 w 338744"/>
                <a:gd name="connsiteY12" fmla="*/ 268309 h 453678"/>
                <a:gd name="connsiteX13" fmla="*/ 128391 w 338744"/>
                <a:gd name="connsiteY13" fmla="*/ 453597 h 453678"/>
                <a:gd name="connsiteX14" fmla="*/ 322385 w 338744"/>
                <a:gd name="connsiteY14" fmla="*/ 276191 h 453678"/>
                <a:gd name="connsiteX15" fmla="*/ 314431 w 338744"/>
                <a:gd name="connsiteY15" fmla="*/ 274393 h 45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8744" h="453678">
                  <a:moveTo>
                    <a:pt x="314431" y="274393"/>
                  </a:moveTo>
                  <a:cubicBezTo>
                    <a:pt x="292992" y="339037"/>
                    <a:pt x="252464" y="401882"/>
                    <a:pt x="190428" y="433755"/>
                  </a:cubicBezTo>
                  <a:cubicBezTo>
                    <a:pt x="134962" y="462308"/>
                    <a:pt x="74032" y="446614"/>
                    <a:pt x="39314" y="395107"/>
                  </a:cubicBezTo>
                  <a:cubicBezTo>
                    <a:pt x="1760" y="339313"/>
                    <a:pt x="2797" y="263262"/>
                    <a:pt x="18220" y="200486"/>
                  </a:cubicBezTo>
                  <a:cubicBezTo>
                    <a:pt x="35026" y="132040"/>
                    <a:pt x="75346" y="64147"/>
                    <a:pt x="136276" y="26605"/>
                  </a:cubicBezTo>
                  <a:cubicBezTo>
                    <a:pt x="163455" y="9874"/>
                    <a:pt x="195684" y="1163"/>
                    <a:pt x="227359" y="7109"/>
                  </a:cubicBezTo>
                  <a:cubicBezTo>
                    <a:pt x="257928" y="12847"/>
                    <a:pt x="282549" y="33450"/>
                    <a:pt x="299493" y="58685"/>
                  </a:cubicBezTo>
                  <a:cubicBezTo>
                    <a:pt x="341127" y="120563"/>
                    <a:pt x="336009" y="206570"/>
                    <a:pt x="314431" y="274393"/>
                  </a:cubicBezTo>
                  <a:cubicBezTo>
                    <a:pt x="313256" y="278127"/>
                    <a:pt x="321486" y="279233"/>
                    <a:pt x="322385" y="276191"/>
                  </a:cubicBezTo>
                  <a:cubicBezTo>
                    <a:pt x="342095" y="214244"/>
                    <a:pt x="346591" y="145107"/>
                    <a:pt x="321486" y="83989"/>
                  </a:cubicBezTo>
                  <a:cubicBezTo>
                    <a:pt x="302259" y="37391"/>
                    <a:pt x="261939" y="2476"/>
                    <a:pt x="210415" y="126"/>
                  </a:cubicBezTo>
                  <a:cubicBezTo>
                    <a:pt x="154880" y="-2432"/>
                    <a:pt x="105085" y="34418"/>
                    <a:pt x="71404" y="75140"/>
                  </a:cubicBezTo>
                  <a:cubicBezTo>
                    <a:pt x="27072" y="128721"/>
                    <a:pt x="2728" y="199241"/>
                    <a:pt x="169" y="268309"/>
                  </a:cubicBezTo>
                  <a:cubicBezTo>
                    <a:pt x="-2874" y="349200"/>
                    <a:pt x="34957" y="449311"/>
                    <a:pt x="128391" y="453597"/>
                  </a:cubicBezTo>
                  <a:cubicBezTo>
                    <a:pt x="225353" y="458091"/>
                    <a:pt x="295482" y="357151"/>
                    <a:pt x="322385" y="276191"/>
                  </a:cubicBezTo>
                  <a:cubicBezTo>
                    <a:pt x="323630" y="272527"/>
                    <a:pt x="315469" y="271420"/>
                    <a:pt x="314431" y="27439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820188-24B8-4E3C-B046-5AEE31945314}"/>
                </a:ext>
              </a:extLst>
            </p:cNvPr>
            <p:cNvSpPr/>
            <p:nvPr/>
          </p:nvSpPr>
          <p:spPr>
            <a:xfrm>
              <a:off x="10162068" y="5422905"/>
              <a:ext cx="339091" cy="453056"/>
            </a:xfrm>
            <a:custGeom>
              <a:avLst/>
              <a:gdLst>
                <a:gd name="connsiteX0" fmla="*/ 314346 w 339090"/>
                <a:gd name="connsiteY0" fmla="*/ 177999 h 453056"/>
                <a:gd name="connsiteX1" fmla="*/ 310058 w 339090"/>
                <a:gd name="connsiteY1" fmla="*/ 379880 h 453056"/>
                <a:gd name="connsiteX2" fmla="*/ 165722 w 339090"/>
                <a:gd name="connsiteY2" fmla="*/ 438992 h 453056"/>
                <a:gd name="connsiteX3" fmla="*/ 32589 w 339090"/>
                <a:gd name="connsiteY3" fmla="*/ 295533 h 453056"/>
                <a:gd name="connsiteX4" fmla="*/ 23391 w 339090"/>
                <a:gd name="connsiteY4" fmla="*/ 85563 h 453056"/>
                <a:gd name="connsiteX5" fmla="*/ 84805 w 339090"/>
                <a:gd name="connsiteY5" fmla="*/ 15596 h 453056"/>
                <a:gd name="connsiteX6" fmla="*/ 173468 w 339090"/>
                <a:gd name="connsiteY6" fmla="*/ 13867 h 453056"/>
                <a:gd name="connsiteX7" fmla="*/ 314346 w 339090"/>
                <a:gd name="connsiteY7" fmla="*/ 177999 h 453056"/>
                <a:gd name="connsiteX8" fmla="*/ 321816 w 339090"/>
                <a:gd name="connsiteY8" fmla="*/ 174681 h 453056"/>
                <a:gd name="connsiteX9" fmla="*/ 206250 w 339090"/>
                <a:gd name="connsiteY9" fmla="*/ 21058 h 453056"/>
                <a:gd name="connsiteX10" fmla="*/ 67031 w 339090"/>
                <a:gd name="connsiteY10" fmla="*/ 20090 h 453056"/>
                <a:gd name="connsiteX11" fmla="*/ 361 w 339090"/>
                <a:gd name="connsiteY11" fmla="*/ 163204 h 453056"/>
                <a:gd name="connsiteX12" fmla="*/ 58593 w 339090"/>
                <a:gd name="connsiteY12" fmla="*/ 360729 h 453056"/>
                <a:gd name="connsiteX13" fmla="*/ 272159 w 339090"/>
                <a:gd name="connsiteY13" fmla="*/ 432839 h 453056"/>
                <a:gd name="connsiteX14" fmla="*/ 321816 w 339090"/>
                <a:gd name="connsiteY14" fmla="*/ 174681 h 453056"/>
                <a:gd name="connsiteX15" fmla="*/ 314346 w 339090"/>
                <a:gd name="connsiteY15" fmla="*/ 177999 h 45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9090" h="453056">
                  <a:moveTo>
                    <a:pt x="314346" y="177999"/>
                  </a:moveTo>
                  <a:cubicBezTo>
                    <a:pt x="335717" y="242643"/>
                    <a:pt x="340765" y="317242"/>
                    <a:pt x="310058" y="379880"/>
                  </a:cubicBezTo>
                  <a:cubicBezTo>
                    <a:pt x="282602" y="435881"/>
                    <a:pt x="224300" y="459664"/>
                    <a:pt x="165722" y="438992"/>
                  </a:cubicBezTo>
                  <a:cubicBezTo>
                    <a:pt x="102233" y="416661"/>
                    <a:pt x="57694" y="355060"/>
                    <a:pt x="32589" y="295533"/>
                  </a:cubicBezTo>
                  <a:cubicBezTo>
                    <a:pt x="5202" y="230613"/>
                    <a:pt x="-3097" y="152073"/>
                    <a:pt x="23391" y="85563"/>
                  </a:cubicBezTo>
                  <a:cubicBezTo>
                    <a:pt x="35217" y="55972"/>
                    <a:pt x="55827" y="29700"/>
                    <a:pt x="84805" y="15596"/>
                  </a:cubicBezTo>
                  <a:cubicBezTo>
                    <a:pt x="112746" y="1907"/>
                    <a:pt x="144836" y="3773"/>
                    <a:pt x="173468" y="13867"/>
                  </a:cubicBezTo>
                  <a:cubicBezTo>
                    <a:pt x="243872" y="38619"/>
                    <a:pt x="291109" y="110660"/>
                    <a:pt x="314346" y="177999"/>
                  </a:cubicBezTo>
                  <a:cubicBezTo>
                    <a:pt x="315591" y="181664"/>
                    <a:pt x="322853" y="177654"/>
                    <a:pt x="321816" y="174681"/>
                  </a:cubicBezTo>
                  <a:cubicBezTo>
                    <a:pt x="300584" y="113218"/>
                    <a:pt x="262891" y="55073"/>
                    <a:pt x="206250" y="21058"/>
                  </a:cubicBezTo>
                  <a:cubicBezTo>
                    <a:pt x="162956" y="-4869"/>
                    <a:pt x="109772" y="-8740"/>
                    <a:pt x="67031" y="20090"/>
                  </a:cubicBezTo>
                  <a:cubicBezTo>
                    <a:pt x="20970" y="51202"/>
                    <a:pt x="3058" y="110452"/>
                    <a:pt x="361" y="163204"/>
                  </a:cubicBezTo>
                  <a:cubicBezTo>
                    <a:pt x="-3166" y="232618"/>
                    <a:pt x="19380" y="303760"/>
                    <a:pt x="58593" y="360729"/>
                  </a:cubicBezTo>
                  <a:cubicBezTo>
                    <a:pt x="104446" y="427377"/>
                    <a:pt x="194631" y="485107"/>
                    <a:pt x="272159" y="432839"/>
                  </a:cubicBezTo>
                  <a:cubicBezTo>
                    <a:pt x="352592" y="378497"/>
                    <a:pt x="348580" y="255640"/>
                    <a:pt x="321816" y="174681"/>
                  </a:cubicBezTo>
                  <a:cubicBezTo>
                    <a:pt x="320571" y="170947"/>
                    <a:pt x="313378" y="174957"/>
                    <a:pt x="314346" y="17799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67C7D2-165A-4378-9B7F-84803AE98C68}"/>
                </a:ext>
              </a:extLst>
            </p:cNvPr>
            <p:cNvSpPr/>
            <p:nvPr/>
          </p:nvSpPr>
          <p:spPr>
            <a:xfrm>
              <a:off x="10005436" y="5853117"/>
              <a:ext cx="103671" cy="164823"/>
            </a:xfrm>
            <a:custGeom>
              <a:avLst/>
              <a:gdLst>
                <a:gd name="connsiteX0" fmla="*/ 84652 w 103670"/>
                <a:gd name="connsiteY0" fmla="*/ 6153 h 164823"/>
                <a:gd name="connsiteX1" fmla="*/ 94680 w 103670"/>
                <a:gd name="connsiteY1" fmla="*/ 15348 h 164823"/>
                <a:gd name="connsiteX2" fmla="*/ 72825 w 103670"/>
                <a:gd name="connsiteY2" fmla="*/ 56485 h 164823"/>
                <a:gd name="connsiteX3" fmla="*/ 79119 w 103670"/>
                <a:gd name="connsiteY3" fmla="*/ 61186 h 164823"/>
                <a:gd name="connsiteX4" fmla="*/ 102841 w 103670"/>
                <a:gd name="connsiteY4" fmla="*/ 17630 h 164823"/>
                <a:gd name="connsiteX5" fmla="*/ 84029 w 103670"/>
                <a:gd name="connsiteY5" fmla="*/ 0 h 164823"/>
                <a:gd name="connsiteX6" fmla="*/ 0 w 103670"/>
                <a:gd name="connsiteY6" fmla="*/ 114975 h 164823"/>
                <a:gd name="connsiteX7" fmla="*/ 40251 w 103670"/>
                <a:gd name="connsiteY7" fmla="*/ 164823 h 164823"/>
                <a:gd name="connsiteX8" fmla="*/ 103671 w 103670"/>
                <a:gd name="connsiteY8" fmla="*/ 115943 h 164823"/>
                <a:gd name="connsiteX9" fmla="*/ 100835 w 103670"/>
                <a:gd name="connsiteY9" fmla="*/ 113938 h 164823"/>
                <a:gd name="connsiteX10" fmla="*/ 45161 w 103670"/>
                <a:gd name="connsiteY10" fmla="*/ 157909 h 164823"/>
                <a:gd name="connsiteX11" fmla="*/ 16322 w 103670"/>
                <a:gd name="connsiteY11" fmla="*/ 118432 h 164823"/>
                <a:gd name="connsiteX12" fmla="*/ 84652 w 103670"/>
                <a:gd name="connsiteY12" fmla="*/ 6153 h 164823"/>
                <a:gd name="connsiteX13" fmla="*/ 84652 w 103670"/>
                <a:gd name="connsiteY13" fmla="*/ 6153 h 16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670" h="164823">
                  <a:moveTo>
                    <a:pt x="84652" y="6153"/>
                  </a:moveTo>
                  <a:cubicBezTo>
                    <a:pt x="91637" y="6153"/>
                    <a:pt x="94680" y="9817"/>
                    <a:pt x="94680" y="15348"/>
                  </a:cubicBezTo>
                  <a:cubicBezTo>
                    <a:pt x="94680" y="27033"/>
                    <a:pt x="81194" y="47082"/>
                    <a:pt x="72825" y="56485"/>
                  </a:cubicBezTo>
                  <a:cubicBezTo>
                    <a:pt x="74416" y="59942"/>
                    <a:pt x="76906" y="61186"/>
                    <a:pt x="79119" y="61186"/>
                  </a:cubicBezTo>
                  <a:cubicBezTo>
                    <a:pt x="90392" y="61186"/>
                    <a:pt x="102841" y="33532"/>
                    <a:pt x="102841" y="17630"/>
                  </a:cubicBezTo>
                  <a:cubicBezTo>
                    <a:pt x="102841" y="4909"/>
                    <a:pt x="95095" y="0"/>
                    <a:pt x="84029" y="0"/>
                  </a:cubicBezTo>
                  <a:cubicBezTo>
                    <a:pt x="45161" y="0"/>
                    <a:pt x="0" y="60979"/>
                    <a:pt x="0" y="114975"/>
                  </a:cubicBezTo>
                  <a:cubicBezTo>
                    <a:pt x="0" y="139934"/>
                    <a:pt x="11204" y="164823"/>
                    <a:pt x="40251" y="164823"/>
                  </a:cubicBezTo>
                  <a:cubicBezTo>
                    <a:pt x="67707" y="164823"/>
                    <a:pt x="89977" y="142768"/>
                    <a:pt x="103671" y="115943"/>
                  </a:cubicBezTo>
                  <a:lnTo>
                    <a:pt x="100835" y="113938"/>
                  </a:lnTo>
                  <a:cubicBezTo>
                    <a:pt x="89977" y="137237"/>
                    <a:pt x="66878" y="157909"/>
                    <a:pt x="45161" y="157909"/>
                  </a:cubicBezTo>
                  <a:cubicBezTo>
                    <a:pt x="24552" y="157909"/>
                    <a:pt x="16322" y="138689"/>
                    <a:pt x="16322" y="118432"/>
                  </a:cubicBezTo>
                  <a:cubicBezTo>
                    <a:pt x="16322" y="72387"/>
                    <a:pt x="55190" y="6153"/>
                    <a:pt x="84652" y="6153"/>
                  </a:cubicBezTo>
                  <a:lnTo>
                    <a:pt x="84652" y="61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B00BF85-B849-42A5-80F0-7C7918F1E274}"/>
                </a:ext>
              </a:extLst>
            </p:cNvPr>
            <p:cNvSpPr/>
            <p:nvPr/>
          </p:nvSpPr>
          <p:spPr>
            <a:xfrm>
              <a:off x="10102813" y="5852910"/>
              <a:ext cx="70336" cy="153416"/>
            </a:xfrm>
            <a:custGeom>
              <a:avLst/>
              <a:gdLst>
                <a:gd name="connsiteX0" fmla="*/ 70336 w 70335"/>
                <a:gd name="connsiteY0" fmla="*/ 15141 h 153415"/>
                <a:gd name="connsiteX1" fmla="*/ 63627 w 70335"/>
                <a:gd name="connsiteY1" fmla="*/ 0 h 153415"/>
                <a:gd name="connsiteX2" fmla="*/ 0 w 70335"/>
                <a:gd name="connsiteY2" fmla="*/ 132329 h 153415"/>
                <a:gd name="connsiteX3" fmla="*/ 16322 w 70335"/>
                <a:gd name="connsiteY3" fmla="*/ 153416 h 153415"/>
                <a:gd name="connsiteX4" fmla="*/ 54775 w 70335"/>
                <a:gd name="connsiteY4" fmla="*/ 115805 h 153415"/>
                <a:gd name="connsiteX5" fmla="*/ 51732 w 70335"/>
                <a:gd name="connsiteY5" fmla="*/ 114146 h 153415"/>
                <a:gd name="connsiteX6" fmla="*/ 22269 w 70335"/>
                <a:gd name="connsiteY6" fmla="*/ 146848 h 153415"/>
                <a:gd name="connsiteX7" fmla="*/ 13279 w 70335"/>
                <a:gd name="connsiteY7" fmla="*/ 131084 h 153415"/>
                <a:gd name="connsiteX8" fmla="*/ 15907 w 70335"/>
                <a:gd name="connsiteY8" fmla="*/ 110481 h 153415"/>
                <a:gd name="connsiteX9" fmla="*/ 70336 w 70335"/>
                <a:gd name="connsiteY9" fmla="*/ 15141 h 153415"/>
                <a:gd name="connsiteX10" fmla="*/ 70336 w 70335"/>
                <a:gd name="connsiteY10" fmla="*/ 15141 h 153415"/>
                <a:gd name="connsiteX11" fmla="*/ 62590 w 70335"/>
                <a:gd name="connsiteY11" fmla="*/ 16593 h 153415"/>
                <a:gd name="connsiteX12" fmla="*/ 63973 w 70335"/>
                <a:gd name="connsiteY12" fmla="*/ 19842 h 153415"/>
                <a:gd name="connsiteX13" fmla="*/ 17774 w 70335"/>
                <a:gd name="connsiteY13" fmla="*/ 103498 h 153415"/>
                <a:gd name="connsiteX14" fmla="*/ 62590 w 70335"/>
                <a:gd name="connsiteY14" fmla="*/ 16593 h 153415"/>
                <a:gd name="connsiteX15" fmla="*/ 62590 w 70335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35" h="153415">
                  <a:moveTo>
                    <a:pt x="70336" y="15141"/>
                  </a:moveTo>
                  <a:cubicBezTo>
                    <a:pt x="70336" y="9403"/>
                    <a:pt x="67915" y="0"/>
                    <a:pt x="63627" y="0"/>
                  </a:cubicBezTo>
                  <a:cubicBezTo>
                    <a:pt x="49657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22" y="153416"/>
                  </a:cubicBezTo>
                  <a:cubicBezTo>
                    <a:pt x="31053" y="153416"/>
                    <a:pt x="43986" y="139104"/>
                    <a:pt x="54775" y="115805"/>
                  </a:cubicBezTo>
                  <a:lnTo>
                    <a:pt x="51732" y="114146"/>
                  </a:lnTo>
                  <a:cubicBezTo>
                    <a:pt x="44539" y="130116"/>
                    <a:pt x="33128" y="146848"/>
                    <a:pt x="22269" y="146848"/>
                  </a:cubicBezTo>
                  <a:cubicBezTo>
                    <a:pt x="16322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07" y="110481"/>
                  </a:cubicBezTo>
                  <a:cubicBezTo>
                    <a:pt x="45784" y="85730"/>
                    <a:pt x="70336" y="33324"/>
                    <a:pt x="70336" y="15141"/>
                  </a:cubicBezTo>
                  <a:lnTo>
                    <a:pt x="70336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3973" y="17215"/>
                    <a:pt x="63973" y="19842"/>
                  </a:cubicBezTo>
                  <a:cubicBezTo>
                    <a:pt x="63973" y="33532"/>
                    <a:pt x="41496" y="79577"/>
                    <a:pt x="17774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275E93-707D-4109-AFB3-804802E4186B}"/>
                </a:ext>
              </a:extLst>
            </p:cNvPr>
            <p:cNvSpPr/>
            <p:nvPr/>
          </p:nvSpPr>
          <p:spPr>
            <a:xfrm>
              <a:off x="10145347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438 w 100627"/>
                <a:gd name="connsiteY11" fmla="*/ 62016 h 79784"/>
                <a:gd name="connsiteX12" fmla="*/ 60169 w 100627"/>
                <a:gd name="connsiteY12" fmla="*/ 76328 h 79784"/>
                <a:gd name="connsiteX13" fmla="*/ 100628 w 100627"/>
                <a:gd name="connsiteY13" fmla="*/ 39063 h 79784"/>
                <a:gd name="connsiteX14" fmla="*/ 98622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76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70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645" y="58283"/>
                    <a:pt x="45438" y="60357"/>
                    <a:pt x="45438" y="62016"/>
                  </a:cubicBezTo>
                  <a:cubicBezTo>
                    <a:pt x="45438" y="69137"/>
                    <a:pt x="50141" y="76328"/>
                    <a:pt x="60169" y="76328"/>
                  </a:cubicBezTo>
                  <a:cubicBezTo>
                    <a:pt x="74693" y="76328"/>
                    <a:pt x="92052" y="61186"/>
                    <a:pt x="100628" y="39063"/>
                  </a:cubicBezTo>
                  <a:lnTo>
                    <a:pt x="98622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79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AA1F149-30F3-4923-AB26-04EBEBE12718}"/>
                </a:ext>
              </a:extLst>
            </p:cNvPr>
            <p:cNvSpPr/>
            <p:nvPr/>
          </p:nvSpPr>
          <p:spPr>
            <a:xfrm>
              <a:off x="10235946" y="5919420"/>
              <a:ext cx="80433" cy="91192"/>
            </a:xfrm>
            <a:custGeom>
              <a:avLst/>
              <a:gdLst>
                <a:gd name="connsiteX0" fmla="*/ 0 w 80432"/>
                <a:gd name="connsiteY0" fmla="*/ 64367 h 91192"/>
                <a:gd name="connsiteX1" fmla="*/ 25589 w 80432"/>
                <a:gd name="connsiteY1" fmla="*/ 91192 h 91192"/>
                <a:gd name="connsiteX2" fmla="*/ 51801 w 80432"/>
                <a:gd name="connsiteY2" fmla="*/ 74184 h 91192"/>
                <a:gd name="connsiteX3" fmla="*/ 80433 w 80432"/>
                <a:gd name="connsiteY3" fmla="*/ 49848 h 91192"/>
                <a:gd name="connsiteX4" fmla="*/ 78566 w 80432"/>
                <a:gd name="connsiteY4" fmla="*/ 47843 h 91192"/>
                <a:gd name="connsiteX5" fmla="*/ 52769 w 80432"/>
                <a:gd name="connsiteY5" fmla="*/ 70935 h 91192"/>
                <a:gd name="connsiteX6" fmla="*/ 54014 w 80432"/>
                <a:gd name="connsiteY6" fmla="*/ 60910 h 91192"/>
                <a:gd name="connsiteX7" fmla="*/ 43363 w 80432"/>
                <a:gd name="connsiteY7" fmla="*/ 11615 h 91192"/>
                <a:gd name="connsiteX8" fmla="*/ 44608 w 80432"/>
                <a:gd name="connsiteY8" fmla="*/ 2627 h 91192"/>
                <a:gd name="connsiteX9" fmla="*/ 41358 w 80432"/>
                <a:gd name="connsiteY9" fmla="*/ 0 h 91192"/>
                <a:gd name="connsiteX10" fmla="*/ 33335 w 80432"/>
                <a:gd name="connsiteY10" fmla="*/ 13897 h 91192"/>
                <a:gd name="connsiteX11" fmla="*/ 33335 w 80432"/>
                <a:gd name="connsiteY11" fmla="*/ 16316 h 91192"/>
                <a:gd name="connsiteX12" fmla="*/ 13140 w 80432"/>
                <a:gd name="connsiteY12" fmla="*/ 45976 h 91192"/>
                <a:gd name="connsiteX13" fmla="*/ 0 w 80432"/>
                <a:gd name="connsiteY13" fmla="*/ 64367 h 91192"/>
                <a:gd name="connsiteX14" fmla="*/ 0 w 80432"/>
                <a:gd name="connsiteY14" fmla="*/ 64367 h 91192"/>
                <a:gd name="connsiteX15" fmla="*/ 40735 w 80432"/>
                <a:gd name="connsiteY15" fmla="*/ 61117 h 91192"/>
                <a:gd name="connsiteX16" fmla="*/ 39905 w 80432"/>
                <a:gd name="connsiteY16" fmla="*/ 70727 h 91192"/>
                <a:gd name="connsiteX17" fmla="*/ 14524 w 80432"/>
                <a:gd name="connsiteY17" fmla="*/ 50678 h 91192"/>
                <a:gd name="connsiteX18" fmla="*/ 34372 w 80432"/>
                <a:gd name="connsiteY18" fmla="*/ 24129 h 91192"/>
                <a:gd name="connsiteX19" fmla="*/ 40735 w 80432"/>
                <a:gd name="connsiteY19" fmla="*/ 61117 h 91192"/>
                <a:gd name="connsiteX20" fmla="*/ 40735 w 80432"/>
                <a:gd name="connsiteY20" fmla="*/ 61117 h 91192"/>
                <a:gd name="connsiteX21" fmla="*/ 26004 w 80432"/>
                <a:gd name="connsiteY21" fmla="*/ 84002 h 91192"/>
                <a:gd name="connsiteX22" fmla="*/ 9198 w 80432"/>
                <a:gd name="connsiteY22" fmla="*/ 64159 h 91192"/>
                <a:gd name="connsiteX23" fmla="*/ 13694 w 80432"/>
                <a:gd name="connsiteY23" fmla="*/ 57038 h 91192"/>
                <a:gd name="connsiteX24" fmla="*/ 38868 w 80432"/>
                <a:gd name="connsiteY24" fmla="*/ 73977 h 91192"/>
                <a:gd name="connsiteX25" fmla="*/ 26004 w 80432"/>
                <a:gd name="connsiteY25" fmla="*/ 84002 h 91192"/>
                <a:gd name="connsiteX26" fmla="*/ 26004 w 80432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432" h="91192">
                  <a:moveTo>
                    <a:pt x="0" y="64367"/>
                  </a:moveTo>
                  <a:cubicBezTo>
                    <a:pt x="0" y="76673"/>
                    <a:pt x="6363" y="91192"/>
                    <a:pt x="25589" y="91192"/>
                  </a:cubicBezTo>
                  <a:cubicBezTo>
                    <a:pt x="37277" y="91192"/>
                    <a:pt x="47513" y="85868"/>
                    <a:pt x="51801" y="74184"/>
                  </a:cubicBezTo>
                  <a:cubicBezTo>
                    <a:pt x="64042" y="72387"/>
                    <a:pt x="75315" y="64782"/>
                    <a:pt x="80433" y="49848"/>
                  </a:cubicBezTo>
                  <a:lnTo>
                    <a:pt x="78566" y="47843"/>
                  </a:lnTo>
                  <a:cubicBezTo>
                    <a:pt x="70612" y="63191"/>
                    <a:pt x="62244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358" y="0"/>
                  </a:cubicBezTo>
                  <a:cubicBezTo>
                    <a:pt x="3748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301" y="36988"/>
                    <a:pt x="13140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735" y="61117"/>
                  </a:moveTo>
                  <a:cubicBezTo>
                    <a:pt x="40735" y="65196"/>
                    <a:pt x="40320" y="68100"/>
                    <a:pt x="39905" y="70727"/>
                  </a:cubicBezTo>
                  <a:cubicBezTo>
                    <a:pt x="27456" y="68100"/>
                    <a:pt x="18604" y="59458"/>
                    <a:pt x="14524" y="50678"/>
                  </a:cubicBezTo>
                  <a:cubicBezTo>
                    <a:pt x="20679" y="44524"/>
                    <a:pt x="28079" y="34569"/>
                    <a:pt x="34372" y="24129"/>
                  </a:cubicBezTo>
                  <a:cubicBezTo>
                    <a:pt x="36447" y="35329"/>
                    <a:pt x="40735" y="48258"/>
                    <a:pt x="40735" y="61117"/>
                  </a:cubicBezTo>
                  <a:lnTo>
                    <a:pt x="40735" y="61117"/>
                  </a:lnTo>
                  <a:close/>
                  <a:moveTo>
                    <a:pt x="26004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8051" y="63952"/>
                    <a:pt x="27456" y="71764"/>
                    <a:pt x="38868" y="73977"/>
                  </a:cubicBezTo>
                  <a:cubicBezTo>
                    <a:pt x="35825" y="83034"/>
                    <a:pt x="29255" y="84002"/>
                    <a:pt x="26004" y="84002"/>
                  </a:cubicBezTo>
                  <a:lnTo>
                    <a:pt x="26004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81C1C44-33FF-47C4-B763-50499470FEB7}"/>
                </a:ext>
              </a:extLst>
            </p:cNvPr>
            <p:cNvSpPr/>
            <p:nvPr/>
          </p:nvSpPr>
          <p:spPr>
            <a:xfrm>
              <a:off x="10306766" y="5919420"/>
              <a:ext cx="80364" cy="91192"/>
            </a:xfrm>
            <a:custGeom>
              <a:avLst/>
              <a:gdLst>
                <a:gd name="connsiteX0" fmla="*/ 0 w 80363"/>
                <a:gd name="connsiteY0" fmla="*/ 64367 h 91192"/>
                <a:gd name="connsiteX1" fmla="*/ 25589 w 80363"/>
                <a:gd name="connsiteY1" fmla="*/ 91192 h 91192"/>
                <a:gd name="connsiteX2" fmla="*/ 51732 w 80363"/>
                <a:gd name="connsiteY2" fmla="*/ 74184 h 91192"/>
                <a:gd name="connsiteX3" fmla="*/ 80364 w 80363"/>
                <a:gd name="connsiteY3" fmla="*/ 49848 h 91192"/>
                <a:gd name="connsiteX4" fmla="*/ 78566 w 80363"/>
                <a:gd name="connsiteY4" fmla="*/ 47843 h 91192"/>
                <a:gd name="connsiteX5" fmla="*/ 52769 w 80363"/>
                <a:gd name="connsiteY5" fmla="*/ 70935 h 91192"/>
                <a:gd name="connsiteX6" fmla="*/ 54014 w 80363"/>
                <a:gd name="connsiteY6" fmla="*/ 60910 h 91192"/>
                <a:gd name="connsiteX7" fmla="*/ 43363 w 80363"/>
                <a:gd name="connsiteY7" fmla="*/ 11615 h 91192"/>
                <a:gd name="connsiteX8" fmla="*/ 44608 w 80363"/>
                <a:gd name="connsiteY8" fmla="*/ 2627 h 91192"/>
                <a:gd name="connsiteX9" fmla="*/ 41288 w 80363"/>
                <a:gd name="connsiteY9" fmla="*/ 0 h 91192"/>
                <a:gd name="connsiteX10" fmla="*/ 33335 w 80363"/>
                <a:gd name="connsiteY10" fmla="*/ 13897 h 91192"/>
                <a:gd name="connsiteX11" fmla="*/ 33335 w 80363"/>
                <a:gd name="connsiteY11" fmla="*/ 16316 h 91192"/>
                <a:gd name="connsiteX12" fmla="*/ 13071 w 80363"/>
                <a:gd name="connsiteY12" fmla="*/ 45976 h 91192"/>
                <a:gd name="connsiteX13" fmla="*/ 0 w 80363"/>
                <a:gd name="connsiteY13" fmla="*/ 64367 h 91192"/>
                <a:gd name="connsiteX14" fmla="*/ 0 w 80363"/>
                <a:gd name="connsiteY14" fmla="*/ 64367 h 91192"/>
                <a:gd name="connsiteX15" fmla="*/ 40666 w 80363"/>
                <a:gd name="connsiteY15" fmla="*/ 61117 h 91192"/>
                <a:gd name="connsiteX16" fmla="*/ 39905 w 80363"/>
                <a:gd name="connsiteY16" fmla="*/ 70727 h 91192"/>
                <a:gd name="connsiteX17" fmla="*/ 14524 w 80363"/>
                <a:gd name="connsiteY17" fmla="*/ 50678 h 91192"/>
                <a:gd name="connsiteX18" fmla="*/ 34372 w 80363"/>
                <a:gd name="connsiteY18" fmla="*/ 24129 h 91192"/>
                <a:gd name="connsiteX19" fmla="*/ 40666 w 80363"/>
                <a:gd name="connsiteY19" fmla="*/ 61117 h 91192"/>
                <a:gd name="connsiteX20" fmla="*/ 40666 w 80363"/>
                <a:gd name="connsiteY20" fmla="*/ 61117 h 91192"/>
                <a:gd name="connsiteX21" fmla="*/ 25935 w 80363"/>
                <a:gd name="connsiteY21" fmla="*/ 84002 h 91192"/>
                <a:gd name="connsiteX22" fmla="*/ 9198 w 80363"/>
                <a:gd name="connsiteY22" fmla="*/ 64159 h 91192"/>
                <a:gd name="connsiteX23" fmla="*/ 13694 w 80363"/>
                <a:gd name="connsiteY23" fmla="*/ 57038 h 91192"/>
                <a:gd name="connsiteX24" fmla="*/ 38868 w 80363"/>
                <a:gd name="connsiteY24" fmla="*/ 73977 h 91192"/>
                <a:gd name="connsiteX25" fmla="*/ 25935 w 80363"/>
                <a:gd name="connsiteY25" fmla="*/ 84002 h 91192"/>
                <a:gd name="connsiteX26" fmla="*/ 25935 w 80363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363" h="91192">
                  <a:moveTo>
                    <a:pt x="0" y="64367"/>
                  </a:moveTo>
                  <a:cubicBezTo>
                    <a:pt x="0" y="76673"/>
                    <a:pt x="6294" y="91192"/>
                    <a:pt x="25589" y="91192"/>
                  </a:cubicBezTo>
                  <a:cubicBezTo>
                    <a:pt x="37208" y="91192"/>
                    <a:pt x="47444" y="85868"/>
                    <a:pt x="51732" y="74184"/>
                  </a:cubicBezTo>
                  <a:cubicBezTo>
                    <a:pt x="64042" y="72387"/>
                    <a:pt x="75246" y="64782"/>
                    <a:pt x="80364" y="49848"/>
                  </a:cubicBezTo>
                  <a:lnTo>
                    <a:pt x="78566" y="47843"/>
                  </a:lnTo>
                  <a:cubicBezTo>
                    <a:pt x="70543" y="63191"/>
                    <a:pt x="62175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288" y="0"/>
                  </a:cubicBezTo>
                  <a:cubicBezTo>
                    <a:pt x="3741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232" y="36988"/>
                    <a:pt x="13071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666" y="61117"/>
                  </a:moveTo>
                  <a:cubicBezTo>
                    <a:pt x="40666" y="65196"/>
                    <a:pt x="40251" y="68100"/>
                    <a:pt x="39905" y="70727"/>
                  </a:cubicBezTo>
                  <a:cubicBezTo>
                    <a:pt x="27387" y="68100"/>
                    <a:pt x="18604" y="59458"/>
                    <a:pt x="14524" y="50678"/>
                  </a:cubicBezTo>
                  <a:cubicBezTo>
                    <a:pt x="20679" y="44524"/>
                    <a:pt x="28010" y="34569"/>
                    <a:pt x="34372" y="24129"/>
                  </a:cubicBezTo>
                  <a:cubicBezTo>
                    <a:pt x="36378" y="35329"/>
                    <a:pt x="40666" y="48258"/>
                    <a:pt x="40666" y="61117"/>
                  </a:cubicBezTo>
                  <a:lnTo>
                    <a:pt x="40666" y="61117"/>
                  </a:lnTo>
                  <a:close/>
                  <a:moveTo>
                    <a:pt x="25935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7982" y="63952"/>
                    <a:pt x="27387" y="71764"/>
                    <a:pt x="38868" y="73977"/>
                  </a:cubicBezTo>
                  <a:cubicBezTo>
                    <a:pt x="35756" y="83034"/>
                    <a:pt x="29255" y="84002"/>
                    <a:pt x="25935" y="84002"/>
                  </a:cubicBezTo>
                  <a:lnTo>
                    <a:pt x="25935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D183781-812C-43D3-BED5-47B15624D34E}"/>
                </a:ext>
              </a:extLst>
            </p:cNvPr>
            <p:cNvSpPr/>
            <p:nvPr/>
          </p:nvSpPr>
          <p:spPr>
            <a:xfrm>
              <a:off x="10380628" y="5894461"/>
              <a:ext cx="56019" cy="111034"/>
            </a:xfrm>
            <a:custGeom>
              <a:avLst/>
              <a:gdLst>
                <a:gd name="connsiteX0" fmla="*/ 29462 w 56019"/>
                <a:gd name="connsiteY0" fmla="*/ 36366 h 111034"/>
                <a:gd name="connsiteX1" fmla="*/ 0 w 56019"/>
                <a:gd name="connsiteY1" fmla="*/ 93819 h 111034"/>
                <a:gd name="connsiteX2" fmla="*/ 15699 w 56019"/>
                <a:gd name="connsiteY2" fmla="*/ 111034 h 111034"/>
                <a:gd name="connsiteX3" fmla="*/ 56019 w 56019"/>
                <a:gd name="connsiteY3" fmla="*/ 74599 h 111034"/>
                <a:gd name="connsiteX4" fmla="*/ 54152 w 56019"/>
                <a:gd name="connsiteY4" fmla="*/ 72594 h 111034"/>
                <a:gd name="connsiteX5" fmla="*/ 22684 w 56019"/>
                <a:gd name="connsiteY5" fmla="*/ 103844 h 111034"/>
                <a:gd name="connsiteX6" fmla="*/ 12656 w 56019"/>
                <a:gd name="connsiteY6" fmla="*/ 91607 h 111034"/>
                <a:gd name="connsiteX7" fmla="*/ 33957 w 56019"/>
                <a:gd name="connsiteY7" fmla="*/ 40860 h 111034"/>
                <a:gd name="connsiteX8" fmla="*/ 29462 w 56019"/>
                <a:gd name="connsiteY8" fmla="*/ 36366 h 111034"/>
                <a:gd name="connsiteX9" fmla="*/ 29462 w 56019"/>
                <a:gd name="connsiteY9" fmla="*/ 36366 h 111034"/>
                <a:gd name="connsiteX10" fmla="*/ 40251 w 56019"/>
                <a:gd name="connsiteY10" fmla="*/ 17353 h 111034"/>
                <a:gd name="connsiteX11" fmla="*/ 53599 w 56019"/>
                <a:gd name="connsiteY11" fmla="*/ 6291 h 111034"/>
                <a:gd name="connsiteX12" fmla="*/ 46821 w 56019"/>
                <a:gd name="connsiteY12" fmla="*/ 0 h 111034"/>
                <a:gd name="connsiteX13" fmla="*/ 31883 w 56019"/>
                <a:gd name="connsiteY13" fmla="*/ 10647 h 111034"/>
                <a:gd name="connsiteX14" fmla="*/ 40251 w 56019"/>
                <a:gd name="connsiteY14" fmla="*/ 17353 h 111034"/>
                <a:gd name="connsiteX15" fmla="*/ 40251 w 56019"/>
                <a:gd name="connsiteY15" fmla="*/ 17353 h 1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19" h="111034">
                  <a:moveTo>
                    <a:pt x="29462" y="36366"/>
                  </a:moveTo>
                  <a:cubicBezTo>
                    <a:pt x="15492" y="36366"/>
                    <a:pt x="0" y="78333"/>
                    <a:pt x="0" y="93819"/>
                  </a:cubicBezTo>
                  <a:cubicBezTo>
                    <a:pt x="0" y="103498"/>
                    <a:pt x="5118" y="111034"/>
                    <a:pt x="15699" y="111034"/>
                  </a:cubicBezTo>
                  <a:cubicBezTo>
                    <a:pt x="31675" y="111034"/>
                    <a:pt x="48066" y="98175"/>
                    <a:pt x="56019" y="74599"/>
                  </a:cubicBezTo>
                  <a:lnTo>
                    <a:pt x="54152" y="72594"/>
                  </a:lnTo>
                  <a:cubicBezTo>
                    <a:pt x="42533" y="95893"/>
                    <a:pt x="31883" y="103844"/>
                    <a:pt x="22684" y="103844"/>
                  </a:cubicBezTo>
                  <a:cubicBezTo>
                    <a:pt x="15907" y="103844"/>
                    <a:pt x="12656" y="101424"/>
                    <a:pt x="12656" y="91607"/>
                  </a:cubicBezTo>
                  <a:cubicBezTo>
                    <a:pt x="12656" y="72387"/>
                    <a:pt x="33957" y="47636"/>
                    <a:pt x="33957" y="40860"/>
                  </a:cubicBezTo>
                  <a:cubicBezTo>
                    <a:pt x="33957" y="38025"/>
                    <a:pt x="31883" y="36366"/>
                    <a:pt x="29462" y="36366"/>
                  </a:cubicBezTo>
                  <a:lnTo>
                    <a:pt x="29462" y="36366"/>
                  </a:lnTo>
                  <a:close/>
                  <a:moveTo>
                    <a:pt x="40251" y="17353"/>
                  </a:moveTo>
                  <a:cubicBezTo>
                    <a:pt x="46821" y="17353"/>
                    <a:pt x="53599" y="11408"/>
                    <a:pt x="53599" y="6291"/>
                  </a:cubicBezTo>
                  <a:cubicBezTo>
                    <a:pt x="53599" y="1590"/>
                    <a:pt x="50902" y="0"/>
                    <a:pt x="46821" y="0"/>
                  </a:cubicBezTo>
                  <a:cubicBezTo>
                    <a:pt x="40251" y="0"/>
                    <a:pt x="31883" y="4909"/>
                    <a:pt x="31883" y="10647"/>
                  </a:cubicBezTo>
                  <a:cubicBezTo>
                    <a:pt x="31883" y="15348"/>
                    <a:pt x="35756" y="17353"/>
                    <a:pt x="40251" y="17353"/>
                  </a:cubicBezTo>
                  <a:lnTo>
                    <a:pt x="40251" y="173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40312DF-53AA-47A6-B6F2-E60A87766A15}"/>
                </a:ext>
              </a:extLst>
            </p:cNvPr>
            <p:cNvSpPr/>
            <p:nvPr/>
          </p:nvSpPr>
          <p:spPr>
            <a:xfrm>
              <a:off x="10430078" y="5931035"/>
              <a:ext cx="73655" cy="80614"/>
            </a:xfrm>
            <a:custGeom>
              <a:avLst/>
              <a:gdLst>
                <a:gd name="connsiteX0" fmla="*/ 44816 w 73655"/>
                <a:gd name="connsiteY0" fmla="*/ 0 h 80614"/>
                <a:gd name="connsiteX1" fmla="*/ 0 w 73655"/>
                <a:gd name="connsiteY1" fmla="*/ 54411 h 80614"/>
                <a:gd name="connsiteX2" fmla="*/ 22961 w 73655"/>
                <a:gd name="connsiteY2" fmla="*/ 80614 h 80614"/>
                <a:gd name="connsiteX3" fmla="*/ 73655 w 73655"/>
                <a:gd name="connsiteY3" fmla="*/ 37818 h 80614"/>
                <a:gd name="connsiteX4" fmla="*/ 71027 w 73655"/>
                <a:gd name="connsiteY4" fmla="*/ 35813 h 80614"/>
                <a:gd name="connsiteX5" fmla="*/ 27664 w 73655"/>
                <a:gd name="connsiteY5" fmla="*/ 72802 h 80614"/>
                <a:gd name="connsiteX6" fmla="*/ 12725 w 73655"/>
                <a:gd name="connsiteY6" fmla="*/ 55863 h 80614"/>
                <a:gd name="connsiteX7" fmla="*/ 46268 w 73655"/>
                <a:gd name="connsiteY7" fmla="*/ 5738 h 80614"/>
                <a:gd name="connsiteX8" fmla="*/ 50763 w 73655"/>
                <a:gd name="connsiteY8" fmla="*/ 10855 h 80614"/>
                <a:gd name="connsiteX9" fmla="*/ 43225 w 73655"/>
                <a:gd name="connsiteY9" fmla="*/ 27033 h 80614"/>
                <a:gd name="connsiteX10" fmla="*/ 49103 w 73655"/>
                <a:gd name="connsiteY10" fmla="*/ 30075 h 80614"/>
                <a:gd name="connsiteX11" fmla="*/ 59339 w 73655"/>
                <a:gd name="connsiteY11" fmla="*/ 15141 h 80614"/>
                <a:gd name="connsiteX12" fmla="*/ 44816 w 73655"/>
                <a:gd name="connsiteY12" fmla="*/ 0 h 80614"/>
                <a:gd name="connsiteX13" fmla="*/ 44816 w 73655"/>
                <a:gd name="connsiteY13" fmla="*/ 0 h 8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655" h="80614">
                  <a:moveTo>
                    <a:pt x="44816" y="0"/>
                  </a:moveTo>
                  <a:cubicBezTo>
                    <a:pt x="23998" y="0"/>
                    <a:pt x="0" y="27033"/>
                    <a:pt x="0" y="54411"/>
                  </a:cubicBezTo>
                  <a:cubicBezTo>
                    <a:pt x="0" y="71972"/>
                    <a:pt x="9821" y="80614"/>
                    <a:pt x="22961" y="80614"/>
                  </a:cubicBezTo>
                  <a:cubicBezTo>
                    <a:pt x="42810" y="80614"/>
                    <a:pt x="64249" y="62569"/>
                    <a:pt x="73655" y="37818"/>
                  </a:cubicBezTo>
                  <a:lnTo>
                    <a:pt x="71027" y="35813"/>
                  </a:lnTo>
                  <a:cubicBezTo>
                    <a:pt x="62244" y="58490"/>
                    <a:pt x="43778" y="72802"/>
                    <a:pt x="27664" y="72802"/>
                  </a:cubicBezTo>
                  <a:cubicBezTo>
                    <a:pt x="15976" y="72802"/>
                    <a:pt x="12725" y="64229"/>
                    <a:pt x="12725" y="55863"/>
                  </a:cubicBezTo>
                  <a:cubicBezTo>
                    <a:pt x="12725" y="35813"/>
                    <a:pt x="31744" y="5738"/>
                    <a:pt x="46268" y="5738"/>
                  </a:cubicBezTo>
                  <a:cubicBezTo>
                    <a:pt x="49726" y="5738"/>
                    <a:pt x="50763" y="7605"/>
                    <a:pt x="50763" y="10855"/>
                  </a:cubicBezTo>
                  <a:cubicBezTo>
                    <a:pt x="50763" y="17008"/>
                    <a:pt x="47305" y="24959"/>
                    <a:pt x="43225" y="27033"/>
                  </a:cubicBezTo>
                  <a:cubicBezTo>
                    <a:pt x="45023" y="29245"/>
                    <a:pt x="47098" y="30075"/>
                    <a:pt x="49103" y="30075"/>
                  </a:cubicBezTo>
                  <a:cubicBezTo>
                    <a:pt x="55466" y="30075"/>
                    <a:pt x="59339" y="23092"/>
                    <a:pt x="59339" y="15141"/>
                  </a:cubicBezTo>
                  <a:cubicBezTo>
                    <a:pt x="59339" y="8020"/>
                    <a:pt x="56089" y="0"/>
                    <a:pt x="44816" y="0"/>
                  </a:cubicBezTo>
                  <a:lnTo>
                    <a:pt x="4481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58FD011-36A1-4B3D-BBC4-281D5D10A4C1}"/>
                </a:ext>
              </a:extLst>
            </p:cNvPr>
            <p:cNvSpPr/>
            <p:nvPr/>
          </p:nvSpPr>
          <p:spPr>
            <a:xfrm>
              <a:off x="10492114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369 w 100627"/>
                <a:gd name="connsiteY11" fmla="*/ 62016 h 79784"/>
                <a:gd name="connsiteX12" fmla="*/ 60100 w 100627"/>
                <a:gd name="connsiteY12" fmla="*/ 76328 h 79784"/>
                <a:gd name="connsiteX13" fmla="*/ 100628 w 100627"/>
                <a:gd name="connsiteY13" fmla="*/ 39063 h 79784"/>
                <a:gd name="connsiteX14" fmla="*/ 98553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07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01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576" y="58283"/>
                    <a:pt x="45369" y="60357"/>
                    <a:pt x="45369" y="62016"/>
                  </a:cubicBezTo>
                  <a:cubicBezTo>
                    <a:pt x="45369" y="69137"/>
                    <a:pt x="50072" y="76328"/>
                    <a:pt x="60100" y="76328"/>
                  </a:cubicBezTo>
                  <a:cubicBezTo>
                    <a:pt x="74623" y="76328"/>
                    <a:pt x="92052" y="61186"/>
                    <a:pt x="100628" y="39063"/>
                  </a:cubicBezTo>
                  <a:lnTo>
                    <a:pt x="98553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10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7F5705-BA88-4A92-B3FD-8BD84A3C50F8}"/>
                </a:ext>
              </a:extLst>
            </p:cNvPr>
            <p:cNvSpPr/>
            <p:nvPr/>
          </p:nvSpPr>
          <p:spPr>
            <a:xfrm>
              <a:off x="10587416" y="5852910"/>
              <a:ext cx="70405" cy="153416"/>
            </a:xfrm>
            <a:custGeom>
              <a:avLst/>
              <a:gdLst>
                <a:gd name="connsiteX0" fmla="*/ 70405 w 70404"/>
                <a:gd name="connsiteY0" fmla="*/ 15141 h 153415"/>
                <a:gd name="connsiteX1" fmla="*/ 63627 w 70404"/>
                <a:gd name="connsiteY1" fmla="*/ 0 h 153415"/>
                <a:gd name="connsiteX2" fmla="*/ 0 w 70404"/>
                <a:gd name="connsiteY2" fmla="*/ 132329 h 153415"/>
                <a:gd name="connsiteX3" fmla="*/ 16391 w 70404"/>
                <a:gd name="connsiteY3" fmla="*/ 153416 h 153415"/>
                <a:gd name="connsiteX4" fmla="*/ 54844 w 70404"/>
                <a:gd name="connsiteY4" fmla="*/ 115805 h 153415"/>
                <a:gd name="connsiteX5" fmla="*/ 51801 w 70404"/>
                <a:gd name="connsiteY5" fmla="*/ 114146 h 153415"/>
                <a:gd name="connsiteX6" fmla="*/ 22339 w 70404"/>
                <a:gd name="connsiteY6" fmla="*/ 146848 h 153415"/>
                <a:gd name="connsiteX7" fmla="*/ 13279 w 70404"/>
                <a:gd name="connsiteY7" fmla="*/ 131084 h 153415"/>
                <a:gd name="connsiteX8" fmla="*/ 15976 w 70404"/>
                <a:gd name="connsiteY8" fmla="*/ 110481 h 153415"/>
                <a:gd name="connsiteX9" fmla="*/ 70405 w 70404"/>
                <a:gd name="connsiteY9" fmla="*/ 15141 h 153415"/>
                <a:gd name="connsiteX10" fmla="*/ 70405 w 70404"/>
                <a:gd name="connsiteY10" fmla="*/ 15141 h 153415"/>
                <a:gd name="connsiteX11" fmla="*/ 62590 w 70404"/>
                <a:gd name="connsiteY11" fmla="*/ 16593 h 153415"/>
                <a:gd name="connsiteX12" fmla="*/ 64042 w 70404"/>
                <a:gd name="connsiteY12" fmla="*/ 19842 h 153415"/>
                <a:gd name="connsiteX13" fmla="*/ 17843 w 70404"/>
                <a:gd name="connsiteY13" fmla="*/ 103498 h 153415"/>
                <a:gd name="connsiteX14" fmla="*/ 62590 w 70404"/>
                <a:gd name="connsiteY14" fmla="*/ 16593 h 153415"/>
                <a:gd name="connsiteX15" fmla="*/ 62590 w 70404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404" h="153415">
                  <a:moveTo>
                    <a:pt x="70405" y="15141"/>
                  </a:moveTo>
                  <a:cubicBezTo>
                    <a:pt x="70405" y="9403"/>
                    <a:pt x="67915" y="0"/>
                    <a:pt x="63627" y="0"/>
                  </a:cubicBezTo>
                  <a:cubicBezTo>
                    <a:pt x="49726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91" y="153416"/>
                  </a:cubicBezTo>
                  <a:cubicBezTo>
                    <a:pt x="31122" y="153416"/>
                    <a:pt x="43986" y="139104"/>
                    <a:pt x="54844" y="115805"/>
                  </a:cubicBezTo>
                  <a:lnTo>
                    <a:pt x="51801" y="114146"/>
                  </a:lnTo>
                  <a:cubicBezTo>
                    <a:pt x="44608" y="130116"/>
                    <a:pt x="33128" y="146848"/>
                    <a:pt x="22339" y="146848"/>
                  </a:cubicBezTo>
                  <a:cubicBezTo>
                    <a:pt x="16391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76" y="110481"/>
                  </a:cubicBezTo>
                  <a:cubicBezTo>
                    <a:pt x="45853" y="85730"/>
                    <a:pt x="70405" y="33324"/>
                    <a:pt x="70405" y="15141"/>
                  </a:cubicBezTo>
                  <a:lnTo>
                    <a:pt x="70405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4042" y="17215"/>
                    <a:pt x="64042" y="19842"/>
                  </a:cubicBezTo>
                  <a:cubicBezTo>
                    <a:pt x="64042" y="33532"/>
                    <a:pt x="41565" y="79577"/>
                    <a:pt x="17843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1A291C-36FA-4612-A740-0B32A13E27C7}"/>
                </a:ext>
              </a:extLst>
            </p:cNvPr>
            <p:cNvSpPr/>
            <p:nvPr/>
          </p:nvSpPr>
          <p:spPr>
            <a:xfrm>
              <a:off x="10214922" y="6025822"/>
              <a:ext cx="66255" cy="44801"/>
            </a:xfrm>
            <a:custGeom>
              <a:avLst/>
              <a:gdLst>
                <a:gd name="connsiteX0" fmla="*/ 49726 w 66255"/>
                <a:gd name="connsiteY0" fmla="*/ 0 h 44800"/>
                <a:gd name="connsiteX1" fmla="*/ 34787 w 66255"/>
                <a:gd name="connsiteY1" fmla="*/ 8504 h 44800"/>
                <a:gd name="connsiteX2" fmla="*/ 19918 w 66255"/>
                <a:gd name="connsiteY2" fmla="*/ 0 h 44800"/>
                <a:gd name="connsiteX3" fmla="*/ 6709 w 66255"/>
                <a:gd name="connsiteY3" fmla="*/ 6015 h 44800"/>
                <a:gd name="connsiteX4" fmla="*/ 6709 w 66255"/>
                <a:gd name="connsiteY4" fmla="*/ 691 h 44800"/>
                <a:gd name="connsiteX5" fmla="*/ 0 w 66255"/>
                <a:gd name="connsiteY5" fmla="*/ 691 h 44800"/>
                <a:gd name="connsiteX6" fmla="*/ 0 w 66255"/>
                <a:gd name="connsiteY6" fmla="*/ 44801 h 44800"/>
                <a:gd name="connsiteX7" fmla="*/ 6709 w 66255"/>
                <a:gd name="connsiteY7" fmla="*/ 44801 h 44800"/>
                <a:gd name="connsiteX8" fmla="*/ 6709 w 66255"/>
                <a:gd name="connsiteY8" fmla="*/ 21847 h 44800"/>
                <a:gd name="connsiteX9" fmla="*/ 19918 w 66255"/>
                <a:gd name="connsiteY9" fmla="*/ 6637 h 44800"/>
                <a:gd name="connsiteX10" fmla="*/ 29739 w 66255"/>
                <a:gd name="connsiteY10" fmla="*/ 19635 h 44800"/>
                <a:gd name="connsiteX11" fmla="*/ 29739 w 66255"/>
                <a:gd name="connsiteY11" fmla="*/ 44801 h 44800"/>
                <a:gd name="connsiteX12" fmla="*/ 36447 w 66255"/>
                <a:gd name="connsiteY12" fmla="*/ 44801 h 44800"/>
                <a:gd name="connsiteX13" fmla="*/ 36447 w 66255"/>
                <a:gd name="connsiteY13" fmla="*/ 21847 h 44800"/>
                <a:gd name="connsiteX14" fmla="*/ 49726 w 66255"/>
                <a:gd name="connsiteY14" fmla="*/ 6637 h 44800"/>
                <a:gd name="connsiteX15" fmla="*/ 59547 w 66255"/>
                <a:gd name="connsiteY15" fmla="*/ 19635 h 44800"/>
                <a:gd name="connsiteX16" fmla="*/ 59547 w 66255"/>
                <a:gd name="connsiteY16" fmla="*/ 44801 h 44800"/>
                <a:gd name="connsiteX17" fmla="*/ 66255 w 66255"/>
                <a:gd name="connsiteY17" fmla="*/ 44801 h 44800"/>
                <a:gd name="connsiteX18" fmla="*/ 66255 w 66255"/>
                <a:gd name="connsiteY18" fmla="*/ 19635 h 44800"/>
                <a:gd name="connsiteX19" fmla="*/ 49726 w 66255"/>
                <a:gd name="connsiteY19" fmla="*/ 0 h 44800"/>
                <a:gd name="connsiteX20" fmla="*/ 49726 w 66255"/>
                <a:gd name="connsiteY20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6255" h="44800">
                  <a:moveTo>
                    <a:pt x="49726" y="0"/>
                  </a:moveTo>
                  <a:cubicBezTo>
                    <a:pt x="43087" y="0"/>
                    <a:pt x="37900" y="3111"/>
                    <a:pt x="34787" y="8504"/>
                  </a:cubicBezTo>
                  <a:cubicBezTo>
                    <a:pt x="32436" y="2489"/>
                    <a:pt x="27664" y="0"/>
                    <a:pt x="19918" y="0"/>
                  </a:cubicBezTo>
                  <a:cubicBezTo>
                    <a:pt x="14454" y="0"/>
                    <a:pt x="9890" y="2212"/>
                    <a:pt x="6709" y="6015"/>
                  </a:cubicBezTo>
                  <a:lnTo>
                    <a:pt x="6709" y="691"/>
                  </a:lnTo>
                  <a:lnTo>
                    <a:pt x="0" y="691"/>
                  </a:lnTo>
                  <a:lnTo>
                    <a:pt x="0" y="44801"/>
                  </a:lnTo>
                  <a:lnTo>
                    <a:pt x="6709" y="44801"/>
                  </a:lnTo>
                  <a:lnTo>
                    <a:pt x="6709" y="21847"/>
                  </a:lnTo>
                  <a:cubicBezTo>
                    <a:pt x="6709" y="11131"/>
                    <a:pt x="11826" y="6637"/>
                    <a:pt x="19918" y="6637"/>
                  </a:cubicBezTo>
                  <a:cubicBezTo>
                    <a:pt x="26419" y="6637"/>
                    <a:pt x="29739" y="10924"/>
                    <a:pt x="29739" y="19635"/>
                  </a:cubicBezTo>
                  <a:lnTo>
                    <a:pt x="29739" y="44801"/>
                  </a:lnTo>
                  <a:lnTo>
                    <a:pt x="36447" y="44801"/>
                  </a:lnTo>
                  <a:lnTo>
                    <a:pt x="36447" y="21847"/>
                  </a:lnTo>
                  <a:cubicBezTo>
                    <a:pt x="36447" y="11131"/>
                    <a:pt x="41565" y="6637"/>
                    <a:pt x="49726" y="6637"/>
                  </a:cubicBezTo>
                  <a:cubicBezTo>
                    <a:pt x="56227" y="6637"/>
                    <a:pt x="59547" y="10924"/>
                    <a:pt x="59547" y="19635"/>
                  </a:cubicBezTo>
                  <a:lnTo>
                    <a:pt x="59547" y="44801"/>
                  </a:lnTo>
                  <a:lnTo>
                    <a:pt x="66255" y="44801"/>
                  </a:lnTo>
                  <a:lnTo>
                    <a:pt x="66255" y="19635"/>
                  </a:lnTo>
                  <a:cubicBezTo>
                    <a:pt x="66255" y="5600"/>
                    <a:pt x="61137" y="0"/>
                    <a:pt x="49726" y="0"/>
                  </a:cubicBezTo>
                  <a:lnTo>
                    <a:pt x="4972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E210495-4A61-4214-AA34-579849CB909B}"/>
                </a:ext>
              </a:extLst>
            </p:cNvPr>
            <p:cNvSpPr/>
            <p:nvPr/>
          </p:nvSpPr>
          <p:spPr>
            <a:xfrm>
              <a:off x="10293695" y="6026514"/>
              <a:ext cx="39214" cy="44801"/>
            </a:xfrm>
            <a:custGeom>
              <a:avLst/>
              <a:gdLst>
                <a:gd name="connsiteX0" fmla="*/ 39214 w 39213"/>
                <a:gd name="connsiteY0" fmla="*/ 0 h 44800"/>
                <a:gd name="connsiteX1" fmla="*/ 32505 w 39213"/>
                <a:gd name="connsiteY1" fmla="*/ 0 h 44800"/>
                <a:gd name="connsiteX2" fmla="*/ 32505 w 39213"/>
                <a:gd name="connsiteY2" fmla="*/ 23507 h 44800"/>
                <a:gd name="connsiteX3" fmla="*/ 18051 w 39213"/>
                <a:gd name="connsiteY3" fmla="*/ 38233 h 44800"/>
                <a:gd name="connsiteX4" fmla="*/ 6709 w 39213"/>
                <a:gd name="connsiteY4" fmla="*/ 25166 h 44800"/>
                <a:gd name="connsiteX5" fmla="*/ 6709 w 39213"/>
                <a:gd name="connsiteY5" fmla="*/ 0 h 44800"/>
                <a:gd name="connsiteX6" fmla="*/ 0 w 39213"/>
                <a:gd name="connsiteY6" fmla="*/ 0 h 44800"/>
                <a:gd name="connsiteX7" fmla="*/ 0 w 39213"/>
                <a:gd name="connsiteY7" fmla="*/ 25166 h 44800"/>
                <a:gd name="connsiteX8" fmla="*/ 18051 w 39213"/>
                <a:gd name="connsiteY8" fmla="*/ 44801 h 44800"/>
                <a:gd name="connsiteX9" fmla="*/ 32505 w 39213"/>
                <a:gd name="connsiteY9" fmla="*/ 38786 h 44800"/>
                <a:gd name="connsiteX10" fmla="*/ 32505 w 39213"/>
                <a:gd name="connsiteY10" fmla="*/ 44110 h 44800"/>
                <a:gd name="connsiteX11" fmla="*/ 39214 w 39213"/>
                <a:gd name="connsiteY11" fmla="*/ 44110 h 44800"/>
                <a:gd name="connsiteX12" fmla="*/ 39214 w 39213"/>
                <a:gd name="connsiteY12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13" h="44800">
                  <a:moveTo>
                    <a:pt x="39214" y="0"/>
                  </a:moveTo>
                  <a:lnTo>
                    <a:pt x="32505" y="0"/>
                  </a:lnTo>
                  <a:lnTo>
                    <a:pt x="32505" y="23507"/>
                  </a:lnTo>
                  <a:cubicBezTo>
                    <a:pt x="32505" y="33186"/>
                    <a:pt x="26972" y="38233"/>
                    <a:pt x="18051" y="38233"/>
                  </a:cubicBezTo>
                  <a:cubicBezTo>
                    <a:pt x="10720" y="38233"/>
                    <a:pt x="6709" y="33877"/>
                    <a:pt x="6709" y="25166"/>
                  </a:cubicBezTo>
                  <a:lnTo>
                    <a:pt x="6709" y="0"/>
                  </a:lnTo>
                  <a:lnTo>
                    <a:pt x="0" y="0"/>
                  </a:lnTo>
                  <a:lnTo>
                    <a:pt x="0" y="25166"/>
                  </a:lnTo>
                  <a:cubicBezTo>
                    <a:pt x="0" y="39201"/>
                    <a:pt x="5394" y="44801"/>
                    <a:pt x="18051" y="44801"/>
                  </a:cubicBezTo>
                  <a:cubicBezTo>
                    <a:pt x="24068" y="44801"/>
                    <a:pt x="28978" y="42589"/>
                    <a:pt x="32505" y="38786"/>
                  </a:cubicBezTo>
                  <a:lnTo>
                    <a:pt x="32505" y="44110"/>
                  </a:lnTo>
                  <a:lnTo>
                    <a:pt x="39214" y="44110"/>
                  </a:lnTo>
                  <a:lnTo>
                    <a:pt x="3921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0D0313-7C44-471D-8DD9-49820E945240}"/>
                </a:ext>
              </a:extLst>
            </p:cNvPr>
            <p:cNvSpPr/>
            <p:nvPr/>
          </p:nvSpPr>
          <p:spPr>
            <a:xfrm>
              <a:off x="10343905" y="6025822"/>
              <a:ext cx="33888" cy="45492"/>
            </a:xfrm>
            <a:custGeom>
              <a:avLst/>
              <a:gdLst>
                <a:gd name="connsiteX0" fmla="*/ 32228 w 33888"/>
                <a:gd name="connsiteY0" fmla="*/ 11546 h 45492"/>
                <a:gd name="connsiteX1" fmla="*/ 16944 w 33888"/>
                <a:gd name="connsiteY1" fmla="*/ 0 h 45492"/>
                <a:gd name="connsiteX2" fmla="*/ 1729 w 33888"/>
                <a:gd name="connsiteY2" fmla="*/ 12168 h 45492"/>
                <a:gd name="connsiteX3" fmla="*/ 16944 w 33888"/>
                <a:gd name="connsiteY3" fmla="*/ 25097 h 45492"/>
                <a:gd name="connsiteX4" fmla="*/ 27802 w 33888"/>
                <a:gd name="connsiteY4" fmla="*/ 32287 h 45492"/>
                <a:gd name="connsiteX5" fmla="*/ 16944 w 33888"/>
                <a:gd name="connsiteY5" fmla="*/ 39201 h 45492"/>
                <a:gd name="connsiteX6" fmla="*/ 6155 w 33888"/>
                <a:gd name="connsiteY6" fmla="*/ 32287 h 45492"/>
                <a:gd name="connsiteX7" fmla="*/ 0 w 33888"/>
                <a:gd name="connsiteY7" fmla="*/ 32287 h 45492"/>
                <a:gd name="connsiteX8" fmla="*/ 16944 w 33888"/>
                <a:gd name="connsiteY8" fmla="*/ 45492 h 45492"/>
                <a:gd name="connsiteX9" fmla="*/ 33888 w 33888"/>
                <a:gd name="connsiteY9" fmla="*/ 32287 h 45492"/>
                <a:gd name="connsiteX10" fmla="*/ 18051 w 33888"/>
                <a:gd name="connsiteY10" fmla="*/ 18736 h 45492"/>
                <a:gd name="connsiteX11" fmla="*/ 7953 w 33888"/>
                <a:gd name="connsiteY11" fmla="*/ 12168 h 45492"/>
                <a:gd name="connsiteX12" fmla="*/ 16944 w 33888"/>
                <a:gd name="connsiteY12" fmla="*/ 6361 h 45492"/>
                <a:gd name="connsiteX13" fmla="*/ 26073 w 33888"/>
                <a:gd name="connsiteY13" fmla="*/ 11546 h 45492"/>
                <a:gd name="connsiteX14" fmla="*/ 32228 w 33888"/>
                <a:gd name="connsiteY14" fmla="*/ 11546 h 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88" h="45492">
                  <a:moveTo>
                    <a:pt x="32228" y="11546"/>
                  </a:moveTo>
                  <a:cubicBezTo>
                    <a:pt x="31537" y="4840"/>
                    <a:pt x="25658" y="0"/>
                    <a:pt x="16944" y="0"/>
                  </a:cubicBezTo>
                  <a:cubicBezTo>
                    <a:pt x="6916" y="0"/>
                    <a:pt x="1729" y="5393"/>
                    <a:pt x="1729" y="12168"/>
                  </a:cubicBezTo>
                  <a:cubicBezTo>
                    <a:pt x="1729" y="19151"/>
                    <a:pt x="6432" y="22954"/>
                    <a:pt x="16944" y="25097"/>
                  </a:cubicBezTo>
                  <a:cubicBezTo>
                    <a:pt x="24967" y="26687"/>
                    <a:pt x="27802" y="28070"/>
                    <a:pt x="27802" y="32287"/>
                  </a:cubicBezTo>
                  <a:cubicBezTo>
                    <a:pt x="27802" y="36297"/>
                    <a:pt x="23514" y="39201"/>
                    <a:pt x="16944" y="39201"/>
                  </a:cubicBezTo>
                  <a:cubicBezTo>
                    <a:pt x="11273" y="39201"/>
                    <a:pt x="6709" y="36021"/>
                    <a:pt x="6155" y="32287"/>
                  </a:cubicBezTo>
                  <a:lnTo>
                    <a:pt x="0" y="32287"/>
                  </a:lnTo>
                  <a:cubicBezTo>
                    <a:pt x="415" y="40030"/>
                    <a:pt x="7054" y="45492"/>
                    <a:pt x="16944" y="45492"/>
                  </a:cubicBezTo>
                  <a:cubicBezTo>
                    <a:pt x="28010" y="45492"/>
                    <a:pt x="33888" y="40030"/>
                    <a:pt x="33888" y="32287"/>
                  </a:cubicBezTo>
                  <a:cubicBezTo>
                    <a:pt x="33888" y="24959"/>
                    <a:pt x="29393" y="21087"/>
                    <a:pt x="18051" y="18736"/>
                  </a:cubicBezTo>
                  <a:cubicBezTo>
                    <a:pt x="10858" y="17353"/>
                    <a:pt x="7953" y="15418"/>
                    <a:pt x="7953" y="12168"/>
                  </a:cubicBezTo>
                  <a:cubicBezTo>
                    <a:pt x="7953" y="8850"/>
                    <a:pt x="11688" y="6361"/>
                    <a:pt x="16944" y="6361"/>
                  </a:cubicBezTo>
                  <a:cubicBezTo>
                    <a:pt x="22200" y="6361"/>
                    <a:pt x="25520" y="8504"/>
                    <a:pt x="26073" y="11546"/>
                  </a:cubicBezTo>
                  <a:lnTo>
                    <a:pt x="32228" y="1154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3038589-B3D7-4BE7-8BF4-69092A587AA7}"/>
                </a:ext>
              </a:extLst>
            </p:cNvPr>
            <p:cNvSpPr/>
            <p:nvPr/>
          </p:nvSpPr>
          <p:spPr>
            <a:xfrm>
              <a:off x="10387821" y="6008192"/>
              <a:ext cx="9544" cy="62431"/>
            </a:xfrm>
            <a:custGeom>
              <a:avLst/>
              <a:gdLst>
                <a:gd name="connsiteX0" fmla="*/ 4841 w 9544"/>
                <a:gd name="connsiteY0" fmla="*/ 9403 h 62430"/>
                <a:gd name="connsiteX1" fmla="*/ 9544 w 9544"/>
                <a:gd name="connsiteY1" fmla="*/ 4632 h 62430"/>
                <a:gd name="connsiteX2" fmla="*/ 4841 w 9544"/>
                <a:gd name="connsiteY2" fmla="*/ 0 h 62430"/>
                <a:gd name="connsiteX3" fmla="*/ 0 w 9544"/>
                <a:gd name="connsiteY3" fmla="*/ 4632 h 62430"/>
                <a:gd name="connsiteX4" fmla="*/ 4841 w 9544"/>
                <a:gd name="connsiteY4" fmla="*/ 9403 h 62430"/>
                <a:gd name="connsiteX5" fmla="*/ 4841 w 9544"/>
                <a:gd name="connsiteY5" fmla="*/ 9403 h 62430"/>
                <a:gd name="connsiteX6" fmla="*/ 1452 w 9544"/>
                <a:gd name="connsiteY6" fmla="*/ 62431 h 62430"/>
                <a:gd name="connsiteX7" fmla="*/ 8437 w 9544"/>
                <a:gd name="connsiteY7" fmla="*/ 62431 h 62430"/>
                <a:gd name="connsiteX8" fmla="*/ 8437 w 9544"/>
                <a:gd name="connsiteY8" fmla="*/ 18321 h 62430"/>
                <a:gd name="connsiteX9" fmla="*/ 1452 w 9544"/>
                <a:gd name="connsiteY9" fmla="*/ 18321 h 62430"/>
                <a:gd name="connsiteX10" fmla="*/ 1452 w 9544"/>
                <a:gd name="connsiteY10" fmla="*/ 62431 h 6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44" h="62430">
                  <a:moveTo>
                    <a:pt x="4841" y="9403"/>
                  </a:moveTo>
                  <a:cubicBezTo>
                    <a:pt x="7331" y="9403"/>
                    <a:pt x="9544" y="7329"/>
                    <a:pt x="9544" y="4632"/>
                  </a:cubicBezTo>
                  <a:cubicBezTo>
                    <a:pt x="9544" y="2212"/>
                    <a:pt x="7331" y="0"/>
                    <a:pt x="4841" y="0"/>
                  </a:cubicBezTo>
                  <a:cubicBezTo>
                    <a:pt x="2144" y="0"/>
                    <a:pt x="0" y="2212"/>
                    <a:pt x="0" y="4632"/>
                  </a:cubicBezTo>
                  <a:cubicBezTo>
                    <a:pt x="0" y="7329"/>
                    <a:pt x="2144" y="9403"/>
                    <a:pt x="4841" y="9403"/>
                  </a:cubicBezTo>
                  <a:lnTo>
                    <a:pt x="4841" y="9403"/>
                  </a:lnTo>
                  <a:close/>
                  <a:moveTo>
                    <a:pt x="1452" y="62431"/>
                  </a:moveTo>
                  <a:lnTo>
                    <a:pt x="8437" y="62431"/>
                  </a:lnTo>
                  <a:lnTo>
                    <a:pt x="8437" y="18321"/>
                  </a:lnTo>
                  <a:lnTo>
                    <a:pt x="1452" y="18321"/>
                  </a:lnTo>
                  <a:lnTo>
                    <a:pt x="1452" y="624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8BB038B-AFF8-4B06-9C4A-8D9DA4EA3600}"/>
                </a:ext>
              </a:extLst>
            </p:cNvPr>
            <p:cNvSpPr/>
            <p:nvPr/>
          </p:nvSpPr>
          <p:spPr>
            <a:xfrm>
              <a:off x="10406909" y="6025822"/>
              <a:ext cx="44401" cy="45907"/>
            </a:xfrm>
            <a:custGeom>
              <a:avLst/>
              <a:gdLst>
                <a:gd name="connsiteX0" fmla="*/ 44262 w 44400"/>
                <a:gd name="connsiteY0" fmla="*/ 15072 h 45907"/>
                <a:gd name="connsiteX1" fmla="*/ 22823 w 44400"/>
                <a:gd name="connsiteY1" fmla="*/ 0 h 45907"/>
                <a:gd name="connsiteX2" fmla="*/ 0 w 44400"/>
                <a:gd name="connsiteY2" fmla="*/ 22884 h 45907"/>
                <a:gd name="connsiteX3" fmla="*/ 22823 w 44400"/>
                <a:gd name="connsiteY3" fmla="*/ 45907 h 45907"/>
                <a:gd name="connsiteX4" fmla="*/ 44401 w 44400"/>
                <a:gd name="connsiteY4" fmla="*/ 30697 h 45907"/>
                <a:gd name="connsiteX5" fmla="*/ 36793 w 44400"/>
                <a:gd name="connsiteY5" fmla="*/ 30697 h 45907"/>
                <a:gd name="connsiteX6" fmla="*/ 22823 w 44400"/>
                <a:gd name="connsiteY6" fmla="*/ 39270 h 45907"/>
                <a:gd name="connsiteX7" fmla="*/ 6985 w 44400"/>
                <a:gd name="connsiteY7" fmla="*/ 22884 h 45907"/>
                <a:gd name="connsiteX8" fmla="*/ 22823 w 44400"/>
                <a:gd name="connsiteY8" fmla="*/ 6637 h 45907"/>
                <a:gd name="connsiteX9" fmla="*/ 36793 w 44400"/>
                <a:gd name="connsiteY9" fmla="*/ 15072 h 45907"/>
                <a:gd name="connsiteX10" fmla="*/ 44262 w 44400"/>
                <a:gd name="connsiteY10" fmla="*/ 15072 h 4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00" h="45907">
                  <a:moveTo>
                    <a:pt x="44262" y="15072"/>
                  </a:moveTo>
                  <a:cubicBezTo>
                    <a:pt x="41081" y="6361"/>
                    <a:pt x="32643" y="0"/>
                    <a:pt x="22823" y="0"/>
                  </a:cubicBezTo>
                  <a:cubicBezTo>
                    <a:pt x="10305" y="0"/>
                    <a:pt x="0" y="10371"/>
                    <a:pt x="0" y="22884"/>
                  </a:cubicBezTo>
                  <a:cubicBezTo>
                    <a:pt x="0" y="35191"/>
                    <a:pt x="10305" y="45907"/>
                    <a:pt x="22823" y="45907"/>
                  </a:cubicBezTo>
                  <a:cubicBezTo>
                    <a:pt x="32782" y="45907"/>
                    <a:pt x="41288" y="39616"/>
                    <a:pt x="44401" y="30697"/>
                  </a:cubicBezTo>
                  <a:lnTo>
                    <a:pt x="36793" y="30697"/>
                  </a:lnTo>
                  <a:cubicBezTo>
                    <a:pt x="34096" y="35675"/>
                    <a:pt x="28978" y="39270"/>
                    <a:pt x="22823" y="39270"/>
                  </a:cubicBezTo>
                  <a:cubicBezTo>
                    <a:pt x="13901" y="39270"/>
                    <a:pt x="6985" y="31596"/>
                    <a:pt x="6985" y="22884"/>
                  </a:cubicBezTo>
                  <a:cubicBezTo>
                    <a:pt x="6985" y="13966"/>
                    <a:pt x="13901" y="6637"/>
                    <a:pt x="22823" y="6637"/>
                  </a:cubicBezTo>
                  <a:cubicBezTo>
                    <a:pt x="28978" y="6637"/>
                    <a:pt x="34096" y="10025"/>
                    <a:pt x="36793" y="15072"/>
                  </a:cubicBezTo>
                  <a:lnTo>
                    <a:pt x="44262" y="1507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0FD0BB0-6C7B-49ED-A9A8-51ABAB1EF233}"/>
                </a:ext>
              </a:extLst>
            </p:cNvPr>
            <p:cNvSpPr/>
            <p:nvPr/>
          </p:nvSpPr>
          <p:spPr>
            <a:xfrm>
              <a:off x="10044304" y="6048499"/>
              <a:ext cx="146688" cy="69"/>
            </a:xfrm>
            <a:custGeom>
              <a:avLst/>
              <a:gdLst>
                <a:gd name="connsiteX0" fmla="*/ 146688 w 146687"/>
                <a:gd name="connsiteY0" fmla="*/ 0 h 0"/>
                <a:gd name="connsiteX1" fmla="*/ 0 w 14668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87">
                  <a:moveTo>
                    <a:pt x="146688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E0E205D-FED3-4CDE-8A73-A21CAB9F7192}"/>
                </a:ext>
              </a:extLst>
            </p:cNvPr>
            <p:cNvSpPr/>
            <p:nvPr/>
          </p:nvSpPr>
          <p:spPr>
            <a:xfrm>
              <a:off x="10472265" y="6048499"/>
              <a:ext cx="146619" cy="69"/>
            </a:xfrm>
            <a:custGeom>
              <a:avLst/>
              <a:gdLst>
                <a:gd name="connsiteX0" fmla="*/ 146619 w 146618"/>
                <a:gd name="connsiteY0" fmla="*/ 0 h 0"/>
                <a:gd name="connsiteX1" fmla="*/ 0 w 1466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18">
                  <a:moveTo>
                    <a:pt x="146619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9EBE57-7592-448C-92F5-455C59374BBB}"/>
              </a:ext>
            </a:extLst>
          </p:cNvPr>
          <p:cNvGrpSpPr/>
          <p:nvPr/>
        </p:nvGrpSpPr>
        <p:grpSpPr>
          <a:xfrm>
            <a:off x="8224119" y="5177899"/>
            <a:ext cx="1260845" cy="1122071"/>
            <a:chOff x="11190282" y="5397105"/>
            <a:chExt cx="791465" cy="704353"/>
          </a:xfrm>
          <a:solidFill>
            <a:schemeClr val="tx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CDEF590-1C48-4762-9DD8-D496E49AFC06}"/>
                </a:ext>
              </a:extLst>
            </p:cNvPr>
            <p:cNvSpPr/>
            <p:nvPr/>
          </p:nvSpPr>
          <p:spPr>
            <a:xfrm>
              <a:off x="11302214" y="5397105"/>
              <a:ext cx="564621" cy="560772"/>
            </a:xfrm>
            <a:custGeom>
              <a:avLst/>
              <a:gdLst>
                <a:gd name="connsiteX0" fmla="*/ 287121 w 564620"/>
                <a:gd name="connsiteY0" fmla="*/ 555294 h 560772"/>
                <a:gd name="connsiteX1" fmla="*/ 103709 w 564620"/>
                <a:gd name="connsiteY1" fmla="*/ 371942 h 560772"/>
                <a:gd name="connsiteX2" fmla="*/ 15807 w 564620"/>
                <a:gd name="connsiteY2" fmla="*/ 284068 h 560772"/>
                <a:gd name="connsiteX3" fmla="*/ 10205 w 564620"/>
                <a:gd name="connsiteY3" fmla="*/ 278468 h 560772"/>
                <a:gd name="connsiteX4" fmla="*/ 13870 w 564620"/>
                <a:gd name="connsiteY4" fmla="*/ 277639 h 560772"/>
                <a:gd name="connsiteX5" fmla="*/ 45545 w 564620"/>
                <a:gd name="connsiteY5" fmla="*/ 245974 h 560772"/>
                <a:gd name="connsiteX6" fmla="*/ 286636 w 564620"/>
                <a:gd name="connsiteY6" fmla="*/ 4961 h 560772"/>
                <a:gd name="connsiteX7" fmla="*/ 277507 w 564620"/>
                <a:gd name="connsiteY7" fmla="*/ 5860 h 560772"/>
                <a:gd name="connsiteX8" fmla="*/ 460919 w 564620"/>
                <a:gd name="connsiteY8" fmla="*/ 189143 h 560772"/>
                <a:gd name="connsiteX9" fmla="*/ 548821 w 564620"/>
                <a:gd name="connsiteY9" fmla="*/ 277086 h 560772"/>
                <a:gd name="connsiteX10" fmla="*/ 554423 w 564620"/>
                <a:gd name="connsiteY10" fmla="*/ 282617 h 560772"/>
                <a:gd name="connsiteX11" fmla="*/ 550758 w 564620"/>
                <a:gd name="connsiteY11" fmla="*/ 283446 h 560772"/>
                <a:gd name="connsiteX12" fmla="*/ 519083 w 564620"/>
                <a:gd name="connsiteY12" fmla="*/ 315180 h 560772"/>
                <a:gd name="connsiteX13" fmla="*/ 277992 w 564620"/>
                <a:gd name="connsiteY13" fmla="*/ 556124 h 560772"/>
                <a:gd name="connsiteX14" fmla="*/ 286636 w 564620"/>
                <a:gd name="connsiteY14" fmla="*/ 558820 h 560772"/>
                <a:gd name="connsiteX15" fmla="*/ 563622 w 564620"/>
                <a:gd name="connsiteY15" fmla="*/ 281856 h 560772"/>
                <a:gd name="connsiteX16" fmla="*/ 564106 w 564620"/>
                <a:gd name="connsiteY16" fmla="*/ 278330 h 560772"/>
                <a:gd name="connsiteX17" fmla="*/ 287121 w 564620"/>
                <a:gd name="connsiteY17" fmla="*/ 1366 h 560772"/>
                <a:gd name="connsiteX18" fmla="*/ 277992 w 564620"/>
                <a:gd name="connsiteY18" fmla="*/ 2265 h 560772"/>
                <a:gd name="connsiteX19" fmla="*/ 1006 w 564620"/>
                <a:gd name="connsiteY19" fmla="*/ 279229 h 560772"/>
                <a:gd name="connsiteX20" fmla="*/ 522 w 564620"/>
                <a:gd name="connsiteY20" fmla="*/ 282755 h 560772"/>
                <a:gd name="connsiteX21" fmla="*/ 277507 w 564620"/>
                <a:gd name="connsiteY21" fmla="*/ 559719 h 560772"/>
                <a:gd name="connsiteX22" fmla="*/ 287121 w 564620"/>
                <a:gd name="connsiteY22" fmla="*/ 555294 h 56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4620" h="560772">
                  <a:moveTo>
                    <a:pt x="287121" y="555294"/>
                  </a:moveTo>
                  <a:cubicBezTo>
                    <a:pt x="225983" y="494177"/>
                    <a:pt x="164846" y="433059"/>
                    <a:pt x="103709" y="371942"/>
                  </a:cubicBezTo>
                  <a:cubicBezTo>
                    <a:pt x="74454" y="342628"/>
                    <a:pt x="45130" y="313314"/>
                    <a:pt x="15807" y="284068"/>
                  </a:cubicBezTo>
                  <a:cubicBezTo>
                    <a:pt x="13939" y="282202"/>
                    <a:pt x="12072" y="280335"/>
                    <a:pt x="10205" y="278468"/>
                  </a:cubicBezTo>
                  <a:cubicBezTo>
                    <a:pt x="12210" y="280404"/>
                    <a:pt x="8476" y="283031"/>
                    <a:pt x="13870" y="277639"/>
                  </a:cubicBezTo>
                  <a:cubicBezTo>
                    <a:pt x="24383" y="267061"/>
                    <a:pt x="34964" y="256483"/>
                    <a:pt x="45545" y="245974"/>
                  </a:cubicBezTo>
                  <a:cubicBezTo>
                    <a:pt x="125909" y="165636"/>
                    <a:pt x="206273" y="85299"/>
                    <a:pt x="286636" y="4961"/>
                  </a:cubicBezTo>
                  <a:cubicBezTo>
                    <a:pt x="283593" y="5238"/>
                    <a:pt x="280550" y="5514"/>
                    <a:pt x="277507" y="5860"/>
                  </a:cubicBezTo>
                  <a:cubicBezTo>
                    <a:pt x="338645" y="66977"/>
                    <a:pt x="399782" y="128026"/>
                    <a:pt x="460919" y="189143"/>
                  </a:cubicBezTo>
                  <a:cubicBezTo>
                    <a:pt x="490243" y="218457"/>
                    <a:pt x="519498" y="247771"/>
                    <a:pt x="548821" y="277086"/>
                  </a:cubicBezTo>
                  <a:cubicBezTo>
                    <a:pt x="550689" y="278952"/>
                    <a:pt x="552556" y="280819"/>
                    <a:pt x="554423" y="282617"/>
                  </a:cubicBezTo>
                  <a:cubicBezTo>
                    <a:pt x="552418" y="280681"/>
                    <a:pt x="556152" y="278123"/>
                    <a:pt x="550758" y="283446"/>
                  </a:cubicBezTo>
                  <a:cubicBezTo>
                    <a:pt x="540245" y="294024"/>
                    <a:pt x="529664" y="304602"/>
                    <a:pt x="519083" y="315180"/>
                  </a:cubicBezTo>
                  <a:cubicBezTo>
                    <a:pt x="438719" y="395449"/>
                    <a:pt x="358355" y="475786"/>
                    <a:pt x="277992" y="556124"/>
                  </a:cubicBezTo>
                  <a:cubicBezTo>
                    <a:pt x="273427" y="560687"/>
                    <a:pt x="283593" y="561793"/>
                    <a:pt x="286636" y="558820"/>
                  </a:cubicBezTo>
                  <a:cubicBezTo>
                    <a:pt x="378965" y="466522"/>
                    <a:pt x="471293" y="374223"/>
                    <a:pt x="563622" y="281856"/>
                  </a:cubicBezTo>
                  <a:cubicBezTo>
                    <a:pt x="564451" y="281026"/>
                    <a:pt x="565143" y="279298"/>
                    <a:pt x="564106" y="278330"/>
                  </a:cubicBezTo>
                  <a:cubicBezTo>
                    <a:pt x="471777" y="186032"/>
                    <a:pt x="379449" y="93734"/>
                    <a:pt x="287121" y="1366"/>
                  </a:cubicBezTo>
                  <a:cubicBezTo>
                    <a:pt x="284700" y="-1054"/>
                    <a:pt x="280205" y="53"/>
                    <a:pt x="277992" y="2265"/>
                  </a:cubicBezTo>
                  <a:cubicBezTo>
                    <a:pt x="185663" y="94632"/>
                    <a:pt x="93335" y="186931"/>
                    <a:pt x="1006" y="279229"/>
                  </a:cubicBezTo>
                  <a:cubicBezTo>
                    <a:pt x="177" y="280058"/>
                    <a:pt x="-515" y="281787"/>
                    <a:pt x="522" y="282755"/>
                  </a:cubicBezTo>
                  <a:cubicBezTo>
                    <a:pt x="92851" y="375053"/>
                    <a:pt x="185179" y="467420"/>
                    <a:pt x="277507" y="559719"/>
                  </a:cubicBezTo>
                  <a:cubicBezTo>
                    <a:pt x="280620" y="562830"/>
                    <a:pt x="290509" y="558682"/>
                    <a:pt x="287121" y="555294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FB41DF9-947C-4DCE-9B5F-379EDAA87B53}"/>
                </a:ext>
              </a:extLst>
            </p:cNvPr>
            <p:cNvSpPr/>
            <p:nvPr/>
          </p:nvSpPr>
          <p:spPr>
            <a:xfrm>
              <a:off x="11525500" y="5528656"/>
              <a:ext cx="34787" cy="185772"/>
            </a:xfrm>
            <a:custGeom>
              <a:avLst/>
              <a:gdLst>
                <a:gd name="connsiteX0" fmla="*/ 34787 w 34787"/>
                <a:gd name="connsiteY0" fmla="*/ 185772 h 185771"/>
                <a:gd name="connsiteX1" fmla="*/ 0 w 34787"/>
                <a:gd name="connsiteY1" fmla="*/ 185772 h 185771"/>
                <a:gd name="connsiteX2" fmla="*/ 0 w 34787"/>
                <a:gd name="connsiteY2" fmla="*/ 0 h 185771"/>
                <a:gd name="connsiteX3" fmla="*/ 34787 w 34787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87" h="185771">
                  <a:moveTo>
                    <a:pt x="34787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8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3AC9779-8C5C-416B-A262-F4E4C0C20511}"/>
                </a:ext>
              </a:extLst>
            </p:cNvPr>
            <p:cNvSpPr/>
            <p:nvPr/>
          </p:nvSpPr>
          <p:spPr>
            <a:xfrm>
              <a:off x="11605172" y="5528656"/>
              <a:ext cx="34718" cy="185772"/>
            </a:xfrm>
            <a:custGeom>
              <a:avLst/>
              <a:gdLst>
                <a:gd name="connsiteX0" fmla="*/ 34718 w 34718"/>
                <a:gd name="connsiteY0" fmla="*/ 185772 h 185771"/>
                <a:gd name="connsiteX1" fmla="*/ 0 w 34718"/>
                <a:gd name="connsiteY1" fmla="*/ 185772 h 185771"/>
                <a:gd name="connsiteX2" fmla="*/ 0 w 34718"/>
                <a:gd name="connsiteY2" fmla="*/ 0 h 185771"/>
                <a:gd name="connsiteX3" fmla="*/ 34718 w 34718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18" h="185771">
                  <a:moveTo>
                    <a:pt x="34718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1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F730B4-AF4F-4927-9CA8-9722709DAAD3}"/>
                </a:ext>
              </a:extLst>
            </p:cNvPr>
            <p:cNvSpPr/>
            <p:nvPr/>
          </p:nvSpPr>
          <p:spPr>
            <a:xfrm>
              <a:off x="11482413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198493 h 301576"/>
                <a:gd name="connsiteX3" fmla="*/ 29116 w 62866"/>
                <a:gd name="connsiteY3" fmla="*/ 198493 h 301576"/>
                <a:gd name="connsiteX4" fmla="*/ 29116 w 62866"/>
                <a:gd name="connsiteY4" fmla="*/ 3595 h 301576"/>
                <a:gd name="connsiteX5" fmla="*/ 3596 w 62866"/>
                <a:gd name="connsiteY5" fmla="*/ 3595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0 h 301576"/>
                <a:gd name="connsiteX10" fmla="*/ 32713 w 62866"/>
                <a:gd name="connsiteY10" fmla="*/ 0 h 301576"/>
                <a:gd name="connsiteX11" fmla="*/ 32713 w 62866"/>
                <a:gd name="connsiteY11" fmla="*/ 194898 h 301576"/>
                <a:gd name="connsiteX12" fmla="*/ 62866 w 62866"/>
                <a:gd name="connsiteY12" fmla="*/ 194898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198493"/>
                  </a:lnTo>
                  <a:lnTo>
                    <a:pt x="29116" y="198493"/>
                  </a:lnTo>
                  <a:lnTo>
                    <a:pt x="29116" y="3595"/>
                  </a:lnTo>
                  <a:lnTo>
                    <a:pt x="3596" y="3595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0"/>
                  </a:lnTo>
                  <a:lnTo>
                    <a:pt x="32713" y="0"/>
                  </a:lnTo>
                  <a:lnTo>
                    <a:pt x="32713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21B41AB-9109-4922-ACCD-BAF705F9DD95}"/>
                </a:ext>
              </a:extLst>
            </p:cNvPr>
            <p:cNvSpPr/>
            <p:nvPr/>
          </p:nvSpPr>
          <p:spPr>
            <a:xfrm>
              <a:off x="11553164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01 w 62866"/>
                <a:gd name="connsiteY1" fmla="*/ 297982 h 301576"/>
                <a:gd name="connsiteX2" fmla="*/ 59201 w 62866"/>
                <a:gd name="connsiteY2" fmla="*/ 198493 h 301576"/>
                <a:gd name="connsiteX3" fmla="*/ 37485 w 62866"/>
                <a:gd name="connsiteY3" fmla="*/ 198493 h 301576"/>
                <a:gd name="connsiteX4" fmla="*/ 37485 w 62866"/>
                <a:gd name="connsiteY4" fmla="*/ 3595 h 301576"/>
                <a:gd name="connsiteX5" fmla="*/ 21647 w 62866"/>
                <a:gd name="connsiteY5" fmla="*/ 3595 h 301576"/>
                <a:gd name="connsiteX6" fmla="*/ 21647 w 62866"/>
                <a:gd name="connsiteY6" fmla="*/ 198493 h 301576"/>
                <a:gd name="connsiteX7" fmla="*/ 3596 w 62866"/>
                <a:gd name="connsiteY7" fmla="*/ 198493 h 301576"/>
                <a:gd name="connsiteX8" fmla="*/ 3596 w 62866"/>
                <a:gd name="connsiteY8" fmla="*/ 297982 h 301576"/>
                <a:gd name="connsiteX9" fmla="*/ 62866 w 62866"/>
                <a:gd name="connsiteY9" fmla="*/ 301577 h 301576"/>
                <a:gd name="connsiteX10" fmla="*/ 0 w 62866"/>
                <a:gd name="connsiteY10" fmla="*/ 301577 h 301576"/>
                <a:gd name="connsiteX11" fmla="*/ 0 w 62866"/>
                <a:gd name="connsiteY11" fmla="*/ 194898 h 301576"/>
                <a:gd name="connsiteX12" fmla="*/ 18051 w 62866"/>
                <a:gd name="connsiteY12" fmla="*/ 194898 h 301576"/>
                <a:gd name="connsiteX13" fmla="*/ 18051 w 62866"/>
                <a:gd name="connsiteY13" fmla="*/ 0 h 301576"/>
                <a:gd name="connsiteX14" fmla="*/ 41081 w 62866"/>
                <a:gd name="connsiteY14" fmla="*/ 0 h 301576"/>
                <a:gd name="connsiteX15" fmla="*/ 41081 w 62866"/>
                <a:gd name="connsiteY15" fmla="*/ 194898 h 301576"/>
                <a:gd name="connsiteX16" fmla="*/ 62866 w 62866"/>
                <a:gd name="connsiteY16" fmla="*/ 194898 h 301576"/>
                <a:gd name="connsiteX17" fmla="*/ 62866 w 62866"/>
                <a:gd name="connsiteY17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01" y="297982"/>
                  </a:lnTo>
                  <a:lnTo>
                    <a:pt x="59201" y="198493"/>
                  </a:lnTo>
                  <a:lnTo>
                    <a:pt x="37485" y="198493"/>
                  </a:lnTo>
                  <a:lnTo>
                    <a:pt x="37485" y="3595"/>
                  </a:lnTo>
                  <a:lnTo>
                    <a:pt x="21647" y="3595"/>
                  </a:lnTo>
                  <a:lnTo>
                    <a:pt x="21647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18051" y="194898"/>
                  </a:lnTo>
                  <a:lnTo>
                    <a:pt x="18051" y="0"/>
                  </a:lnTo>
                  <a:lnTo>
                    <a:pt x="41081" y="0"/>
                  </a:lnTo>
                  <a:lnTo>
                    <a:pt x="41081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DC668A-950E-4615-8B91-1190FD1495B1}"/>
                </a:ext>
              </a:extLst>
            </p:cNvPr>
            <p:cNvSpPr/>
            <p:nvPr/>
          </p:nvSpPr>
          <p:spPr>
            <a:xfrm>
              <a:off x="11623776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3595 h 301576"/>
                <a:gd name="connsiteX3" fmla="*/ 30154 w 62866"/>
                <a:gd name="connsiteY3" fmla="*/ 3595 h 301576"/>
                <a:gd name="connsiteX4" fmla="*/ 30154 w 62866"/>
                <a:gd name="connsiteY4" fmla="*/ 198493 h 301576"/>
                <a:gd name="connsiteX5" fmla="*/ 3596 w 62866"/>
                <a:gd name="connsiteY5" fmla="*/ 198493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194898 h 301576"/>
                <a:gd name="connsiteX10" fmla="*/ 26488 w 62866"/>
                <a:gd name="connsiteY10" fmla="*/ 194898 h 301576"/>
                <a:gd name="connsiteX11" fmla="*/ 26488 w 62866"/>
                <a:gd name="connsiteY11" fmla="*/ 0 h 301576"/>
                <a:gd name="connsiteX12" fmla="*/ 62866 w 62866"/>
                <a:gd name="connsiteY12" fmla="*/ 0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3595"/>
                  </a:lnTo>
                  <a:lnTo>
                    <a:pt x="30154" y="3595"/>
                  </a:lnTo>
                  <a:lnTo>
                    <a:pt x="30154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26488" y="194898"/>
                  </a:lnTo>
                  <a:lnTo>
                    <a:pt x="26488" y="0"/>
                  </a:lnTo>
                  <a:lnTo>
                    <a:pt x="62866" y="0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FA5ACBB-BAC4-4DC7-96F1-A721CCB062CA}"/>
                </a:ext>
              </a:extLst>
            </p:cNvPr>
            <p:cNvSpPr/>
            <p:nvPr/>
          </p:nvSpPr>
          <p:spPr>
            <a:xfrm>
              <a:off x="11190282" y="6011857"/>
              <a:ext cx="54429" cy="89118"/>
            </a:xfrm>
            <a:custGeom>
              <a:avLst/>
              <a:gdLst>
                <a:gd name="connsiteX0" fmla="*/ 54429 w 54428"/>
                <a:gd name="connsiteY0" fmla="*/ 27655 h 89117"/>
                <a:gd name="connsiteX1" fmla="*/ 26696 w 54428"/>
                <a:gd name="connsiteY1" fmla="*/ 0 h 89117"/>
                <a:gd name="connsiteX2" fmla="*/ 0 w 54428"/>
                <a:gd name="connsiteY2" fmla="*/ 0 h 89117"/>
                <a:gd name="connsiteX3" fmla="*/ 0 w 54428"/>
                <a:gd name="connsiteY3" fmla="*/ 86975 h 89117"/>
                <a:gd name="connsiteX4" fmla="*/ 6501 w 54428"/>
                <a:gd name="connsiteY4" fmla="*/ 86975 h 89117"/>
                <a:gd name="connsiteX5" fmla="*/ 6501 w 54428"/>
                <a:gd name="connsiteY5" fmla="*/ 6430 h 89117"/>
                <a:gd name="connsiteX6" fmla="*/ 26696 w 54428"/>
                <a:gd name="connsiteY6" fmla="*/ 6430 h 89117"/>
                <a:gd name="connsiteX7" fmla="*/ 47928 w 54428"/>
                <a:gd name="connsiteY7" fmla="*/ 27655 h 89117"/>
                <a:gd name="connsiteX8" fmla="*/ 26903 w 54428"/>
                <a:gd name="connsiteY8" fmla="*/ 49710 h 89117"/>
                <a:gd name="connsiteX9" fmla="*/ 9475 w 54428"/>
                <a:gd name="connsiteY9" fmla="*/ 49710 h 89117"/>
                <a:gd name="connsiteX10" fmla="*/ 48896 w 54428"/>
                <a:gd name="connsiteY10" fmla="*/ 89118 h 89117"/>
                <a:gd name="connsiteX11" fmla="*/ 53461 w 54428"/>
                <a:gd name="connsiteY11" fmla="*/ 84555 h 89117"/>
                <a:gd name="connsiteX12" fmla="*/ 23099 w 54428"/>
                <a:gd name="connsiteY12" fmla="*/ 54065 h 89117"/>
                <a:gd name="connsiteX13" fmla="*/ 30638 w 54428"/>
                <a:gd name="connsiteY13" fmla="*/ 55033 h 89117"/>
                <a:gd name="connsiteX14" fmla="*/ 54429 w 54428"/>
                <a:gd name="connsiteY14" fmla="*/ 27655 h 89117"/>
                <a:gd name="connsiteX15" fmla="*/ 54429 w 54428"/>
                <a:gd name="connsiteY15" fmla="*/ 27655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428" h="89117">
                  <a:moveTo>
                    <a:pt x="54429" y="27655"/>
                  </a:moveTo>
                  <a:cubicBezTo>
                    <a:pt x="54429" y="14173"/>
                    <a:pt x="44262" y="0"/>
                    <a:pt x="26696" y="0"/>
                  </a:cubicBezTo>
                  <a:lnTo>
                    <a:pt x="0" y="0"/>
                  </a:lnTo>
                  <a:lnTo>
                    <a:pt x="0" y="86975"/>
                  </a:lnTo>
                  <a:lnTo>
                    <a:pt x="6501" y="86975"/>
                  </a:lnTo>
                  <a:lnTo>
                    <a:pt x="6501" y="6430"/>
                  </a:lnTo>
                  <a:lnTo>
                    <a:pt x="26696" y="6430"/>
                  </a:lnTo>
                  <a:cubicBezTo>
                    <a:pt x="40320" y="6430"/>
                    <a:pt x="47928" y="17630"/>
                    <a:pt x="47928" y="27655"/>
                  </a:cubicBezTo>
                  <a:cubicBezTo>
                    <a:pt x="47997" y="41690"/>
                    <a:pt x="37070" y="49710"/>
                    <a:pt x="26903" y="49710"/>
                  </a:cubicBezTo>
                  <a:lnTo>
                    <a:pt x="9475" y="49710"/>
                  </a:lnTo>
                  <a:lnTo>
                    <a:pt x="48896" y="89118"/>
                  </a:lnTo>
                  <a:lnTo>
                    <a:pt x="53461" y="84555"/>
                  </a:lnTo>
                  <a:lnTo>
                    <a:pt x="23099" y="54065"/>
                  </a:lnTo>
                  <a:cubicBezTo>
                    <a:pt x="23791" y="54342"/>
                    <a:pt x="27664" y="55033"/>
                    <a:pt x="30638" y="55033"/>
                  </a:cubicBezTo>
                  <a:cubicBezTo>
                    <a:pt x="43432" y="55033"/>
                    <a:pt x="54429" y="42727"/>
                    <a:pt x="54429" y="27655"/>
                  </a:cubicBezTo>
                  <a:lnTo>
                    <a:pt x="54429" y="27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1ABCE9-155F-4085-AEAA-45BAC428372A}"/>
                </a:ext>
              </a:extLst>
            </p:cNvPr>
            <p:cNvSpPr/>
            <p:nvPr/>
          </p:nvSpPr>
          <p:spPr>
            <a:xfrm>
              <a:off x="11269194" y="6011857"/>
              <a:ext cx="43986" cy="86975"/>
            </a:xfrm>
            <a:custGeom>
              <a:avLst/>
              <a:gdLst>
                <a:gd name="connsiteX0" fmla="*/ 32782 w 43985"/>
                <a:gd name="connsiteY0" fmla="*/ 37749 h 86974"/>
                <a:gd name="connsiteX1" fmla="*/ 6432 w 43985"/>
                <a:gd name="connsiteY1" fmla="*/ 37749 h 86974"/>
                <a:gd name="connsiteX2" fmla="*/ 6432 w 43985"/>
                <a:gd name="connsiteY2" fmla="*/ 6430 h 86974"/>
                <a:gd name="connsiteX3" fmla="*/ 39421 w 43985"/>
                <a:gd name="connsiteY3" fmla="*/ 6430 h 86974"/>
                <a:gd name="connsiteX4" fmla="*/ 39421 w 43985"/>
                <a:gd name="connsiteY4" fmla="*/ 0 h 86974"/>
                <a:gd name="connsiteX5" fmla="*/ 0 w 43985"/>
                <a:gd name="connsiteY5" fmla="*/ 0 h 86974"/>
                <a:gd name="connsiteX6" fmla="*/ 0 w 43985"/>
                <a:gd name="connsiteY6" fmla="*/ 86975 h 86974"/>
                <a:gd name="connsiteX7" fmla="*/ 43986 w 43985"/>
                <a:gd name="connsiteY7" fmla="*/ 86975 h 86974"/>
                <a:gd name="connsiteX8" fmla="*/ 43986 w 43985"/>
                <a:gd name="connsiteY8" fmla="*/ 80476 h 86974"/>
                <a:gd name="connsiteX9" fmla="*/ 6432 w 43985"/>
                <a:gd name="connsiteY9" fmla="*/ 80476 h 86974"/>
                <a:gd name="connsiteX10" fmla="*/ 6432 w 43985"/>
                <a:gd name="connsiteY10" fmla="*/ 44179 h 86974"/>
                <a:gd name="connsiteX11" fmla="*/ 32782 w 43985"/>
                <a:gd name="connsiteY11" fmla="*/ 44179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85" h="86974">
                  <a:moveTo>
                    <a:pt x="32782" y="37749"/>
                  </a:moveTo>
                  <a:lnTo>
                    <a:pt x="6432" y="37749"/>
                  </a:lnTo>
                  <a:lnTo>
                    <a:pt x="6432" y="6430"/>
                  </a:lnTo>
                  <a:lnTo>
                    <a:pt x="39421" y="6430"/>
                  </a:lnTo>
                  <a:lnTo>
                    <a:pt x="39421" y="0"/>
                  </a:lnTo>
                  <a:lnTo>
                    <a:pt x="0" y="0"/>
                  </a:lnTo>
                  <a:lnTo>
                    <a:pt x="0" y="86975"/>
                  </a:lnTo>
                  <a:lnTo>
                    <a:pt x="43986" y="86975"/>
                  </a:lnTo>
                  <a:lnTo>
                    <a:pt x="43986" y="80476"/>
                  </a:lnTo>
                  <a:lnTo>
                    <a:pt x="6432" y="80476"/>
                  </a:lnTo>
                  <a:lnTo>
                    <a:pt x="6432" y="44179"/>
                  </a:lnTo>
                  <a:lnTo>
                    <a:pt x="32782" y="4417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6F4638D-030B-4427-B40A-E066BB54998A}"/>
                </a:ext>
              </a:extLst>
            </p:cNvPr>
            <p:cNvSpPr/>
            <p:nvPr/>
          </p:nvSpPr>
          <p:spPr>
            <a:xfrm>
              <a:off x="11339460" y="6011857"/>
              <a:ext cx="52354" cy="86975"/>
            </a:xfrm>
            <a:custGeom>
              <a:avLst/>
              <a:gdLst>
                <a:gd name="connsiteX0" fmla="*/ 0 w 52353"/>
                <a:gd name="connsiteY0" fmla="*/ 86975 h 86974"/>
                <a:gd name="connsiteX1" fmla="*/ 52354 w 52353"/>
                <a:gd name="connsiteY1" fmla="*/ 86975 h 86974"/>
                <a:gd name="connsiteX2" fmla="*/ 52354 w 52353"/>
                <a:gd name="connsiteY2" fmla="*/ 80476 h 86974"/>
                <a:gd name="connsiteX3" fmla="*/ 6501 w 52353"/>
                <a:gd name="connsiteY3" fmla="*/ 80476 h 86974"/>
                <a:gd name="connsiteX4" fmla="*/ 6501 w 52353"/>
                <a:gd name="connsiteY4" fmla="*/ 0 h 86974"/>
                <a:gd name="connsiteX5" fmla="*/ 0 w 52353"/>
                <a:gd name="connsiteY5" fmla="*/ 0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53" h="86974">
                  <a:moveTo>
                    <a:pt x="0" y="86975"/>
                  </a:moveTo>
                  <a:lnTo>
                    <a:pt x="52354" y="86975"/>
                  </a:lnTo>
                  <a:lnTo>
                    <a:pt x="52354" y="80476"/>
                  </a:lnTo>
                  <a:lnTo>
                    <a:pt x="6501" y="80476"/>
                  </a:lnTo>
                  <a:lnTo>
                    <a:pt x="650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3976B18-419D-4E5E-8B15-1941B975CFC6}"/>
                </a:ext>
              </a:extLst>
            </p:cNvPr>
            <p:cNvSpPr/>
            <p:nvPr/>
          </p:nvSpPr>
          <p:spPr>
            <a:xfrm>
              <a:off x="11401980" y="6009091"/>
              <a:ext cx="82646" cy="91192"/>
            </a:xfrm>
            <a:custGeom>
              <a:avLst/>
              <a:gdLst>
                <a:gd name="connsiteX0" fmla="*/ 0 w 82645"/>
                <a:gd name="connsiteY0" fmla="*/ 88427 h 91192"/>
                <a:gd name="connsiteX1" fmla="*/ 5879 w 82645"/>
                <a:gd name="connsiteY1" fmla="*/ 91192 h 91192"/>
                <a:gd name="connsiteX2" fmla="*/ 20955 w 82645"/>
                <a:gd name="connsiteY2" fmla="*/ 58905 h 91192"/>
                <a:gd name="connsiteX3" fmla="*/ 61691 w 82645"/>
                <a:gd name="connsiteY3" fmla="*/ 58905 h 91192"/>
                <a:gd name="connsiteX4" fmla="*/ 76767 w 82645"/>
                <a:gd name="connsiteY4" fmla="*/ 91192 h 91192"/>
                <a:gd name="connsiteX5" fmla="*/ 82646 w 82645"/>
                <a:gd name="connsiteY5" fmla="*/ 88427 h 91192"/>
                <a:gd name="connsiteX6" fmla="*/ 41358 w 82645"/>
                <a:gd name="connsiteY6" fmla="*/ 0 h 91192"/>
                <a:gd name="connsiteX7" fmla="*/ 0 w 82645"/>
                <a:gd name="connsiteY7" fmla="*/ 88427 h 91192"/>
                <a:gd name="connsiteX8" fmla="*/ 58717 w 82645"/>
                <a:gd name="connsiteY8" fmla="*/ 52475 h 91192"/>
                <a:gd name="connsiteX9" fmla="*/ 23929 w 82645"/>
                <a:gd name="connsiteY9" fmla="*/ 52475 h 91192"/>
                <a:gd name="connsiteX10" fmla="*/ 41288 w 82645"/>
                <a:gd name="connsiteY10" fmla="*/ 15141 h 91192"/>
                <a:gd name="connsiteX11" fmla="*/ 58717 w 82645"/>
                <a:gd name="connsiteY11" fmla="*/ 52475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45" h="91192">
                  <a:moveTo>
                    <a:pt x="0" y="88427"/>
                  </a:moveTo>
                  <a:lnTo>
                    <a:pt x="5879" y="91192"/>
                  </a:lnTo>
                  <a:lnTo>
                    <a:pt x="20955" y="58905"/>
                  </a:lnTo>
                  <a:lnTo>
                    <a:pt x="61691" y="58905"/>
                  </a:lnTo>
                  <a:lnTo>
                    <a:pt x="76767" y="91192"/>
                  </a:lnTo>
                  <a:lnTo>
                    <a:pt x="82646" y="88427"/>
                  </a:lnTo>
                  <a:lnTo>
                    <a:pt x="41358" y="0"/>
                  </a:lnTo>
                  <a:lnTo>
                    <a:pt x="0" y="88427"/>
                  </a:lnTo>
                  <a:close/>
                  <a:moveTo>
                    <a:pt x="58717" y="52475"/>
                  </a:moveTo>
                  <a:lnTo>
                    <a:pt x="23929" y="52475"/>
                  </a:lnTo>
                  <a:lnTo>
                    <a:pt x="41288" y="15141"/>
                  </a:lnTo>
                  <a:lnTo>
                    <a:pt x="58717" y="524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996BAAB-335F-4B4F-8264-89F43853ADB6}"/>
                </a:ext>
              </a:extLst>
            </p:cNvPr>
            <p:cNvSpPr/>
            <p:nvPr/>
          </p:nvSpPr>
          <p:spPr>
            <a:xfrm>
              <a:off x="11495346" y="6009575"/>
              <a:ext cx="82231" cy="91399"/>
            </a:xfrm>
            <a:custGeom>
              <a:avLst/>
              <a:gdLst>
                <a:gd name="connsiteX0" fmla="*/ 82231 w 82231"/>
                <a:gd name="connsiteY0" fmla="*/ 87182 h 91399"/>
                <a:gd name="connsiteX1" fmla="*/ 45645 w 82231"/>
                <a:gd name="connsiteY1" fmla="*/ 43626 h 91399"/>
                <a:gd name="connsiteX2" fmla="*/ 78773 w 82231"/>
                <a:gd name="connsiteY2" fmla="*/ 4148 h 91399"/>
                <a:gd name="connsiteX3" fmla="*/ 73863 w 82231"/>
                <a:gd name="connsiteY3" fmla="*/ 0 h 91399"/>
                <a:gd name="connsiteX4" fmla="*/ 41496 w 82231"/>
                <a:gd name="connsiteY4" fmla="*/ 38579 h 91399"/>
                <a:gd name="connsiteX5" fmla="*/ 9129 w 82231"/>
                <a:gd name="connsiteY5" fmla="*/ 69 h 91399"/>
                <a:gd name="connsiteX6" fmla="*/ 4219 w 82231"/>
                <a:gd name="connsiteY6" fmla="*/ 4148 h 91399"/>
                <a:gd name="connsiteX7" fmla="*/ 36931 w 82231"/>
                <a:gd name="connsiteY7" fmla="*/ 43211 h 91399"/>
                <a:gd name="connsiteX8" fmla="*/ 0 w 82231"/>
                <a:gd name="connsiteY8" fmla="*/ 87182 h 91399"/>
                <a:gd name="connsiteX9" fmla="*/ 5049 w 82231"/>
                <a:gd name="connsiteY9" fmla="*/ 91261 h 91399"/>
                <a:gd name="connsiteX10" fmla="*/ 41150 w 82231"/>
                <a:gd name="connsiteY10" fmla="*/ 48258 h 91399"/>
                <a:gd name="connsiteX11" fmla="*/ 77390 w 82231"/>
                <a:gd name="connsiteY11" fmla="*/ 91399 h 9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1" h="91399">
                  <a:moveTo>
                    <a:pt x="82231" y="87182"/>
                  </a:moveTo>
                  <a:lnTo>
                    <a:pt x="45645" y="43626"/>
                  </a:lnTo>
                  <a:lnTo>
                    <a:pt x="78773" y="4148"/>
                  </a:lnTo>
                  <a:lnTo>
                    <a:pt x="73863" y="0"/>
                  </a:lnTo>
                  <a:lnTo>
                    <a:pt x="41496" y="38579"/>
                  </a:lnTo>
                  <a:lnTo>
                    <a:pt x="9129" y="69"/>
                  </a:lnTo>
                  <a:lnTo>
                    <a:pt x="4219" y="4148"/>
                  </a:lnTo>
                  <a:lnTo>
                    <a:pt x="36931" y="43211"/>
                  </a:lnTo>
                  <a:lnTo>
                    <a:pt x="0" y="87182"/>
                  </a:lnTo>
                  <a:lnTo>
                    <a:pt x="5049" y="91261"/>
                  </a:lnTo>
                  <a:lnTo>
                    <a:pt x="41150" y="48258"/>
                  </a:lnTo>
                  <a:lnTo>
                    <a:pt x="77390" y="91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18C813A-3C2E-4E1D-8FDA-14A63C5554BA}"/>
                </a:ext>
              </a:extLst>
            </p:cNvPr>
            <p:cNvSpPr/>
            <p:nvPr/>
          </p:nvSpPr>
          <p:spPr>
            <a:xfrm>
              <a:off x="11596734" y="6008953"/>
              <a:ext cx="85205" cy="89878"/>
            </a:xfrm>
            <a:custGeom>
              <a:avLst/>
              <a:gdLst>
                <a:gd name="connsiteX0" fmla="*/ 42672 w 85204"/>
                <a:gd name="connsiteY0" fmla="*/ 50816 h 89878"/>
                <a:gd name="connsiteX1" fmla="*/ 0 w 85204"/>
                <a:gd name="connsiteY1" fmla="*/ 0 h 89878"/>
                <a:gd name="connsiteX2" fmla="*/ 0 w 85204"/>
                <a:gd name="connsiteY2" fmla="*/ 89878 h 89878"/>
                <a:gd name="connsiteX3" fmla="*/ 6432 w 85204"/>
                <a:gd name="connsiteY3" fmla="*/ 89878 h 89878"/>
                <a:gd name="connsiteX4" fmla="*/ 6432 w 85204"/>
                <a:gd name="connsiteY4" fmla="*/ 17699 h 89878"/>
                <a:gd name="connsiteX5" fmla="*/ 42672 w 85204"/>
                <a:gd name="connsiteY5" fmla="*/ 60841 h 89878"/>
                <a:gd name="connsiteX6" fmla="*/ 78773 w 85204"/>
                <a:gd name="connsiteY6" fmla="*/ 17699 h 89878"/>
                <a:gd name="connsiteX7" fmla="*/ 78773 w 85204"/>
                <a:gd name="connsiteY7" fmla="*/ 89878 h 89878"/>
                <a:gd name="connsiteX8" fmla="*/ 85205 w 85204"/>
                <a:gd name="connsiteY8" fmla="*/ 89878 h 89878"/>
                <a:gd name="connsiteX9" fmla="*/ 85205 w 85204"/>
                <a:gd name="connsiteY9" fmla="*/ 0 h 8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04" h="89878">
                  <a:moveTo>
                    <a:pt x="42672" y="50816"/>
                  </a:moveTo>
                  <a:lnTo>
                    <a:pt x="0" y="0"/>
                  </a:lnTo>
                  <a:lnTo>
                    <a:pt x="0" y="89878"/>
                  </a:lnTo>
                  <a:lnTo>
                    <a:pt x="6432" y="89878"/>
                  </a:lnTo>
                  <a:lnTo>
                    <a:pt x="6432" y="17699"/>
                  </a:lnTo>
                  <a:lnTo>
                    <a:pt x="42672" y="60841"/>
                  </a:lnTo>
                  <a:lnTo>
                    <a:pt x="78773" y="17699"/>
                  </a:lnTo>
                  <a:lnTo>
                    <a:pt x="78773" y="89878"/>
                  </a:lnTo>
                  <a:lnTo>
                    <a:pt x="85205" y="89878"/>
                  </a:lnTo>
                  <a:lnTo>
                    <a:pt x="85205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8DAF12-2C5E-4472-B2F2-661CA830B13F}"/>
                </a:ext>
              </a:extLst>
            </p:cNvPr>
            <p:cNvSpPr/>
            <p:nvPr/>
          </p:nvSpPr>
          <p:spPr>
            <a:xfrm>
              <a:off x="11710641" y="6011857"/>
              <a:ext cx="65771" cy="88772"/>
            </a:xfrm>
            <a:custGeom>
              <a:avLst/>
              <a:gdLst>
                <a:gd name="connsiteX0" fmla="*/ 65771 w 65770"/>
                <a:gd name="connsiteY0" fmla="*/ 55517 h 88772"/>
                <a:gd name="connsiteX1" fmla="*/ 65771 w 65770"/>
                <a:gd name="connsiteY1" fmla="*/ 0 h 88772"/>
                <a:gd name="connsiteX2" fmla="*/ 59270 w 65770"/>
                <a:gd name="connsiteY2" fmla="*/ 0 h 88772"/>
                <a:gd name="connsiteX3" fmla="*/ 59270 w 65770"/>
                <a:gd name="connsiteY3" fmla="*/ 55517 h 88772"/>
                <a:gd name="connsiteX4" fmla="*/ 33266 w 65770"/>
                <a:gd name="connsiteY4" fmla="*/ 82273 h 88772"/>
                <a:gd name="connsiteX5" fmla="*/ 6432 w 65770"/>
                <a:gd name="connsiteY5" fmla="*/ 56139 h 88772"/>
                <a:gd name="connsiteX6" fmla="*/ 6432 w 65770"/>
                <a:gd name="connsiteY6" fmla="*/ 0 h 88772"/>
                <a:gd name="connsiteX7" fmla="*/ 0 w 65770"/>
                <a:gd name="connsiteY7" fmla="*/ 0 h 88772"/>
                <a:gd name="connsiteX8" fmla="*/ 0 w 65770"/>
                <a:gd name="connsiteY8" fmla="*/ 56347 h 88772"/>
                <a:gd name="connsiteX9" fmla="*/ 33266 w 65770"/>
                <a:gd name="connsiteY9" fmla="*/ 88772 h 88772"/>
                <a:gd name="connsiteX10" fmla="*/ 65771 w 65770"/>
                <a:gd name="connsiteY10" fmla="*/ 55517 h 88772"/>
                <a:gd name="connsiteX11" fmla="*/ 65771 w 65770"/>
                <a:gd name="connsiteY11" fmla="*/ 55517 h 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70" h="88772">
                  <a:moveTo>
                    <a:pt x="65771" y="55517"/>
                  </a:moveTo>
                  <a:lnTo>
                    <a:pt x="65771" y="0"/>
                  </a:lnTo>
                  <a:lnTo>
                    <a:pt x="59270" y="0"/>
                  </a:lnTo>
                  <a:lnTo>
                    <a:pt x="59270" y="55517"/>
                  </a:lnTo>
                  <a:cubicBezTo>
                    <a:pt x="59270" y="72041"/>
                    <a:pt x="46130" y="82273"/>
                    <a:pt x="33266" y="82273"/>
                  </a:cubicBezTo>
                  <a:cubicBezTo>
                    <a:pt x="16598" y="82273"/>
                    <a:pt x="6432" y="69137"/>
                    <a:pt x="6432" y="56139"/>
                  </a:cubicBezTo>
                  <a:lnTo>
                    <a:pt x="6432" y="0"/>
                  </a:lnTo>
                  <a:lnTo>
                    <a:pt x="0" y="0"/>
                  </a:lnTo>
                  <a:lnTo>
                    <a:pt x="0" y="56347"/>
                  </a:lnTo>
                  <a:cubicBezTo>
                    <a:pt x="0" y="72525"/>
                    <a:pt x="12656" y="88772"/>
                    <a:pt x="33266" y="88772"/>
                  </a:cubicBezTo>
                  <a:cubicBezTo>
                    <a:pt x="49380" y="88772"/>
                    <a:pt x="65771" y="76120"/>
                    <a:pt x="65771" y="55517"/>
                  </a:cubicBezTo>
                  <a:lnTo>
                    <a:pt x="65771" y="55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DF316B2-E5AA-418F-9357-F9553F48FA8B}"/>
                </a:ext>
              </a:extLst>
            </p:cNvPr>
            <p:cNvSpPr/>
            <p:nvPr/>
          </p:nvSpPr>
          <p:spPr>
            <a:xfrm>
              <a:off x="11797298" y="6010266"/>
              <a:ext cx="55328" cy="91192"/>
            </a:xfrm>
            <a:custGeom>
              <a:avLst/>
              <a:gdLst>
                <a:gd name="connsiteX0" fmla="*/ 55328 w 55327"/>
                <a:gd name="connsiteY0" fmla="*/ 64021 h 91192"/>
                <a:gd name="connsiteX1" fmla="*/ 27111 w 55327"/>
                <a:gd name="connsiteY1" fmla="*/ 39823 h 91192"/>
                <a:gd name="connsiteX2" fmla="*/ 10305 w 55327"/>
                <a:gd name="connsiteY2" fmla="*/ 23576 h 91192"/>
                <a:gd name="connsiteX3" fmla="*/ 27526 w 55327"/>
                <a:gd name="connsiteY3" fmla="*/ 6430 h 91192"/>
                <a:gd name="connsiteX4" fmla="*/ 45438 w 55327"/>
                <a:gd name="connsiteY4" fmla="*/ 24129 h 91192"/>
                <a:gd name="connsiteX5" fmla="*/ 51870 w 55327"/>
                <a:gd name="connsiteY5" fmla="*/ 23783 h 91192"/>
                <a:gd name="connsiteX6" fmla="*/ 27387 w 55327"/>
                <a:gd name="connsiteY6" fmla="*/ 0 h 91192"/>
                <a:gd name="connsiteX7" fmla="*/ 3804 w 55327"/>
                <a:gd name="connsiteY7" fmla="*/ 23783 h 91192"/>
                <a:gd name="connsiteX8" fmla="*/ 25451 w 55327"/>
                <a:gd name="connsiteY8" fmla="*/ 46115 h 91192"/>
                <a:gd name="connsiteX9" fmla="*/ 48896 w 55327"/>
                <a:gd name="connsiteY9" fmla="*/ 64021 h 91192"/>
                <a:gd name="connsiteX10" fmla="*/ 27111 w 55327"/>
                <a:gd name="connsiteY10" fmla="*/ 84693 h 91192"/>
                <a:gd name="connsiteX11" fmla="*/ 6432 w 55327"/>
                <a:gd name="connsiteY11" fmla="*/ 63330 h 91192"/>
                <a:gd name="connsiteX12" fmla="*/ 0 w 55327"/>
                <a:gd name="connsiteY12" fmla="*/ 63675 h 91192"/>
                <a:gd name="connsiteX13" fmla="*/ 27041 w 55327"/>
                <a:gd name="connsiteY13" fmla="*/ 91192 h 91192"/>
                <a:gd name="connsiteX14" fmla="*/ 55328 w 55327"/>
                <a:gd name="connsiteY14" fmla="*/ 64021 h 91192"/>
                <a:gd name="connsiteX15" fmla="*/ 55328 w 55327"/>
                <a:gd name="connsiteY15" fmla="*/ 64021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327" h="91192">
                  <a:moveTo>
                    <a:pt x="55328" y="64021"/>
                  </a:moveTo>
                  <a:cubicBezTo>
                    <a:pt x="55328" y="53512"/>
                    <a:pt x="50348" y="45907"/>
                    <a:pt x="27111" y="39823"/>
                  </a:cubicBezTo>
                  <a:cubicBezTo>
                    <a:pt x="18051" y="37542"/>
                    <a:pt x="10305" y="33324"/>
                    <a:pt x="10305" y="23576"/>
                  </a:cubicBezTo>
                  <a:cubicBezTo>
                    <a:pt x="10305" y="11615"/>
                    <a:pt x="19711" y="6430"/>
                    <a:pt x="27526" y="6430"/>
                  </a:cubicBezTo>
                  <a:cubicBezTo>
                    <a:pt x="38245" y="6430"/>
                    <a:pt x="44954" y="14311"/>
                    <a:pt x="45438" y="24129"/>
                  </a:cubicBezTo>
                  <a:lnTo>
                    <a:pt x="51870" y="23783"/>
                  </a:lnTo>
                  <a:cubicBezTo>
                    <a:pt x="51317" y="10785"/>
                    <a:pt x="42118" y="0"/>
                    <a:pt x="27387" y="0"/>
                  </a:cubicBezTo>
                  <a:cubicBezTo>
                    <a:pt x="17705" y="0"/>
                    <a:pt x="3804" y="6568"/>
                    <a:pt x="3804" y="23783"/>
                  </a:cubicBezTo>
                  <a:cubicBezTo>
                    <a:pt x="3804" y="37058"/>
                    <a:pt x="14385" y="43142"/>
                    <a:pt x="25451" y="46115"/>
                  </a:cubicBezTo>
                  <a:cubicBezTo>
                    <a:pt x="45300" y="51300"/>
                    <a:pt x="48896" y="56278"/>
                    <a:pt x="48896" y="64021"/>
                  </a:cubicBezTo>
                  <a:cubicBezTo>
                    <a:pt x="48896" y="73631"/>
                    <a:pt x="40873" y="84693"/>
                    <a:pt x="27111" y="84693"/>
                  </a:cubicBezTo>
                  <a:cubicBezTo>
                    <a:pt x="19503" y="84693"/>
                    <a:pt x="7884" y="81236"/>
                    <a:pt x="6432" y="63330"/>
                  </a:cubicBezTo>
                  <a:lnTo>
                    <a:pt x="0" y="63675"/>
                  </a:lnTo>
                  <a:cubicBezTo>
                    <a:pt x="1798" y="86767"/>
                    <a:pt x="17912" y="91192"/>
                    <a:pt x="27041" y="91192"/>
                  </a:cubicBezTo>
                  <a:cubicBezTo>
                    <a:pt x="45092" y="91192"/>
                    <a:pt x="55328" y="76742"/>
                    <a:pt x="55328" y="64021"/>
                  </a:cubicBezTo>
                  <a:lnTo>
                    <a:pt x="55328" y="6402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4C0A51-A9AA-4720-9671-2F1BD53CEB3E}"/>
                </a:ext>
              </a:extLst>
            </p:cNvPr>
            <p:cNvSpPr/>
            <p:nvPr/>
          </p:nvSpPr>
          <p:spPr>
            <a:xfrm>
              <a:off x="11875933" y="6011857"/>
              <a:ext cx="6501" cy="86975"/>
            </a:xfrm>
            <a:custGeom>
              <a:avLst/>
              <a:gdLst>
                <a:gd name="connsiteX0" fmla="*/ 6501 w 6501"/>
                <a:gd name="connsiteY0" fmla="*/ 86975 h 86974"/>
                <a:gd name="connsiteX1" fmla="*/ 6501 w 6501"/>
                <a:gd name="connsiteY1" fmla="*/ 0 h 86974"/>
                <a:gd name="connsiteX2" fmla="*/ 0 w 6501"/>
                <a:gd name="connsiteY2" fmla="*/ 0 h 86974"/>
                <a:gd name="connsiteX3" fmla="*/ 0 w 6501"/>
                <a:gd name="connsiteY3" fmla="*/ 86975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1" h="86974">
                  <a:moveTo>
                    <a:pt x="6501" y="86975"/>
                  </a:moveTo>
                  <a:lnTo>
                    <a:pt x="6501" y="0"/>
                  </a:lnTo>
                  <a:lnTo>
                    <a:pt x="0" y="0"/>
                  </a:lnTo>
                  <a:lnTo>
                    <a:pt x="0" y="869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82D371E-E04C-4437-8107-4E794D25072D}"/>
                </a:ext>
              </a:extLst>
            </p:cNvPr>
            <p:cNvSpPr/>
            <p:nvPr/>
          </p:nvSpPr>
          <p:spPr>
            <a:xfrm>
              <a:off x="11903320" y="6009437"/>
              <a:ext cx="78427" cy="91538"/>
            </a:xfrm>
            <a:custGeom>
              <a:avLst/>
              <a:gdLst>
                <a:gd name="connsiteX0" fmla="*/ 6501 w 78427"/>
                <a:gd name="connsiteY0" fmla="*/ 45976 h 91537"/>
                <a:gd name="connsiteX1" fmla="*/ 45438 w 78427"/>
                <a:gd name="connsiteY1" fmla="*/ 6430 h 91537"/>
                <a:gd name="connsiteX2" fmla="*/ 73863 w 78427"/>
                <a:gd name="connsiteY2" fmla="*/ 18045 h 91537"/>
                <a:gd name="connsiteX3" fmla="*/ 78427 w 78427"/>
                <a:gd name="connsiteY3" fmla="*/ 13482 h 91537"/>
                <a:gd name="connsiteX4" fmla="*/ 45438 w 78427"/>
                <a:gd name="connsiteY4" fmla="*/ 0 h 91537"/>
                <a:gd name="connsiteX5" fmla="*/ 0 w 78427"/>
                <a:gd name="connsiteY5" fmla="*/ 46115 h 91537"/>
                <a:gd name="connsiteX6" fmla="*/ 46130 w 78427"/>
                <a:gd name="connsiteY6" fmla="*/ 91538 h 91537"/>
                <a:gd name="connsiteX7" fmla="*/ 78081 w 78427"/>
                <a:gd name="connsiteY7" fmla="*/ 78402 h 91537"/>
                <a:gd name="connsiteX8" fmla="*/ 73517 w 78427"/>
                <a:gd name="connsiteY8" fmla="*/ 73839 h 91537"/>
                <a:gd name="connsiteX9" fmla="*/ 46060 w 78427"/>
                <a:gd name="connsiteY9" fmla="*/ 85108 h 91537"/>
                <a:gd name="connsiteX10" fmla="*/ 6501 w 78427"/>
                <a:gd name="connsiteY10" fmla="*/ 45976 h 91537"/>
                <a:gd name="connsiteX11" fmla="*/ 6501 w 78427"/>
                <a:gd name="connsiteY11" fmla="*/ 45976 h 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427" h="91537">
                  <a:moveTo>
                    <a:pt x="6501" y="45976"/>
                  </a:moveTo>
                  <a:cubicBezTo>
                    <a:pt x="6501" y="23161"/>
                    <a:pt x="24621" y="6430"/>
                    <a:pt x="45438" y="6430"/>
                  </a:cubicBezTo>
                  <a:cubicBezTo>
                    <a:pt x="57126" y="6430"/>
                    <a:pt x="66947" y="10993"/>
                    <a:pt x="73863" y="18045"/>
                  </a:cubicBezTo>
                  <a:lnTo>
                    <a:pt x="78427" y="13482"/>
                  </a:lnTo>
                  <a:cubicBezTo>
                    <a:pt x="70266" y="5254"/>
                    <a:pt x="58855" y="0"/>
                    <a:pt x="45438" y="0"/>
                  </a:cubicBezTo>
                  <a:cubicBezTo>
                    <a:pt x="21647" y="0"/>
                    <a:pt x="0" y="18874"/>
                    <a:pt x="0" y="46115"/>
                  </a:cubicBezTo>
                  <a:cubicBezTo>
                    <a:pt x="0" y="69898"/>
                    <a:pt x="18881" y="91538"/>
                    <a:pt x="46130" y="91538"/>
                  </a:cubicBezTo>
                  <a:cubicBezTo>
                    <a:pt x="58094" y="91538"/>
                    <a:pt x="69575" y="86767"/>
                    <a:pt x="78081" y="78402"/>
                  </a:cubicBezTo>
                  <a:lnTo>
                    <a:pt x="73517" y="73839"/>
                  </a:lnTo>
                  <a:cubicBezTo>
                    <a:pt x="66117" y="81029"/>
                    <a:pt x="56227" y="85108"/>
                    <a:pt x="46060" y="85108"/>
                  </a:cubicBezTo>
                  <a:cubicBezTo>
                    <a:pt x="23169" y="85108"/>
                    <a:pt x="6501" y="66925"/>
                    <a:pt x="6501" y="45976"/>
                  </a:cubicBezTo>
                  <a:lnTo>
                    <a:pt x="6501" y="459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310584A-BB4B-4EE9-97B4-4D5DDAE63C05}"/>
              </a:ext>
            </a:extLst>
          </p:cNvPr>
          <p:cNvGrpSpPr/>
          <p:nvPr/>
        </p:nvGrpSpPr>
        <p:grpSpPr>
          <a:xfrm>
            <a:off x="863127" y="5303278"/>
            <a:ext cx="1098999" cy="871312"/>
            <a:chOff x="9984135" y="6331522"/>
            <a:chExt cx="689870" cy="546945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4ED97A-A925-4513-9963-6C1DDB50DCF2}"/>
                </a:ext>
              </a:extLst>
            </p:cNvPr>
            <p:cNvSpPr/>
            <p:nvPr/>
          </p:nvSpPr>
          <p:spPr>
            <a:xfrm>
              <a:off x="9984135" y="6331522"/>
              <a:ext cx="337707" cy="546945"/>
            </a:xfrm>
            <a:custGeom>
              <a:avLst/>
              <a:gdLst>
                <a:gd name="connsiteX0" fmla="*/ 268962 w 337707"/>
                <a:gd name="connsiteY0" fmla="*/ 240208 h 546944"/>
                <a:gd name="connsiteX1" fmla="*/ 234383 w 337707"/>
                <a:gd name="connsiteY1" fmla="*/ 329740 h 546944"/>
                <a:gd name="connsiteX2" fmla="*/ 234452 w 337707"/>
                <a:gd name="connsiteY2" fmla="*/ 497951 h 546944"/>
                <a:gd name="connsiteX3" fmla="*/ 226982 w 337707"/>
                <a:gd name="connsiteY3" fmla="*/ 503621 h 546944"/>
                <a:gd name="connsiteX4" fmla="*/ 226982 w 337707"/>
                <a:gd name="connsiteY4" fmla="*/ 503621 h 546944"/>
                <a:gd name="connsiteX5" fmla="*/ 226982 w 337707"/>
                <a:gd name="connsiteY5" fmla="*/ 503552 h 546944"/>
                <a:gd name="connsiteX6" fmla="*/ 217715 w 337707"/>
                <a:gd name="connsiteY6" fmla="*/ 494840 h 546944"/>
                <a:gd name="connsiteX7" fmla="*/ 217577 w 337707"/>
                <a:gd name="connsiteY7" fmla="*/ 494495 h 546944"/>
                <a:gd name="connsiteX8" fmla="*/ 216885 w 337707"/>
                <a:gd name="connsiteY8" fmla="*/ 492766 h 546944"/>
                <a:gd name="connsiteX9" fmla="*/ 216816 w 337707"/>
                <a:gd name="connsiteY9" fmla="*/ 492559 h 546944"/>
                <a:gd name="connsiteX10" fmla="*/ 216194 w 337707"/>
                <a:gd name="connsiteY10" fmla="*/ 490554 h 546944"/>
                <a:gd name="connsiteX11" fmla="*/ 216055 w 337707"/>
                <a:gd name="connsiteY11" fmla="*/ 490070 h 546944"/>
                <a:gd name="connsiteX12" fmla="*/ 215640 w 337707"/>
                <a:gd name="connsiteY12" fmla="*/ 488341 h 546944"/>
                <a:gd name="connsiteX13" fmla="*/ 215502 w 337707"/>
                <a:gd name="connsiteY13" fmla="*/ 487650 h 546944"/>
                <a:gd name="connsiteX14" fmla="*/ 215156 w 337707"/>
                <a:gd name="connsiteY14" fmla="*/ 485576 h 546944"/>
                <a:gd name="connsiteX15" fmla="*/ 215087 w 337707"/>
                <a:gd name="connsiteY15" fmla="*/ 485299 h 546944"/>
                <a:gd name="connsiteX16" fmla="*/ 214741 w 337707"/>
                <a:gd name="connsiteY16" fmla="*/ 482741 h 546944"/>
                <a:gd name="connsiteX17" fmla="*/ 214672 w 337707"/>
                <a:gd name="connsiteY17" fmla="*/ 481981 h 546944"/>
                <a:gd name="connsiteX18" fmla="*/ 214534 w 337707"/>
                <a:gd name="connsiteY18" fmla="*/ 479976 h 546944"/>
                <a:gd name="connsiteX19" fmla="*/ 214465 w 337707"/>
                <a:gd name="connsiteY19" fmla="*/ 479146 h 546944"/>
                <a:gd name="connsiteX20" fmla="*/ 214326 w 337707"/>
                <a:gd name="connsiteY20" fmla="*/ 476242 h 546944"/>
                <a:gd name="connsiteX21" fmla="*/ 214188 w 337707"/>
                <a:gd name="connsiteY21" fmla="*/ 468361 h 546944"/>
                <a:gd name="connsiteX22" fmla="*/ 215848 w 337707"/>
                <a:gd name="connsiteY22" fmla="*/ 469951 h 546944"/>
                <a:gd name="connsiteX23" fmla="*/ 216609 w 337707"/>
                <a:gd name="connsiteY23" fmla="*/ 470711 h 546944"/>
                <a:gd name="connsiteX24" fmla="*/ 216609 w 337707"/>
                <a:gd name="connsiteY24" fmla="*/ 470711 h 546944"/>
                <a:gd name="connsiteX25" fmla="*/ 218338 w 337707"/>
                <a:gd name="connsiteY25" fmla="*/ 471403 h 546944"/>
                <a:gd name="connsiteX26" fmla="*/ 219790 w 337707"/>
                <a:gd name="connsiteY26" fmla="*/ 470988 h 546944"/>
                <a:gd name="connsiteX27" fmla="*/ 221242 w 337707"/>
                <a:gd name="connsiteY27" fmla="*/ 471472 h 546944"/>
                <a:gd name="connsiteX28" fmla="*/ 227882 w 337707"/>
                <a:gd name="connsiteY28" fmla="*/ 455432 h 546944"/>
                <a:gd name="connsiteX29" fmla="*/ 221865 w 337707"/>
                <a:gd name="connsiteY29" fmla="*/ 439185 h 546944"/>
                <a:gd name="connsiteX30" fmla="*/ 220412 w 337707"/>
                <a:gd name="connsiteY30" fmla="*/ 439600 h 546944"/>
                <a:gd name="connsiteX31" fmla="*/ 218960 w 337707"/>
                <a:gd name="connsiteY31" fmla="*/ 439116 h 546944"/>
                <a:gd name="connsiteX32" fmla="*/ 216816 w 337707"/>
                <a:gd name="connsiteY32" fmla="*/ 440014 h 546944"/>
                <a:gd name="connsiteX33" fmla="*/ 213427 w 337707"/>
                <a:gd name="connsiteY33" fmla="*/ 442711 h 546944"/>
                <a:gd name="connsiteX34" fmla="*/ 213012 w 337707"/>
                <a:gd name="connsiteY34" fmla="*/ 428883 h 546944"/>
                <a:gd name="connsiteX35" fmla="*/ 214119 w 337707"/>
                <a:gd name="connsiteY35" fmla="*/ 429229 h 546944"/>
                <a:gd name="connsiteX36" fmla="*/ 215640 w 337707"/>
                <a:gd name="connsiteY36" fmla="*/ 428745 h 546944"/>
                <a:gd name="connsiteX37" fmla="*/ 217093 w 337707"/>
                <a:gd name="connsiteY37" fmla="*/ 429229 h 546944"/>
                <a:gd name="connsiteX38" fmla="*/ 223663 w 337707"/>
                <a:gd name="connsiteY38" fmla="*/ 413258 h 546944"/>
                <a:gd name="connsiteX39" fmla="*/ 217715 w 337707"/>
                <a:gd name="connsiteY39" fmla="*/ 396942 h 546944"/>
                <a:gd name="connsiteX40" fmla="*/ 216194 w 337707"/>
                <a:gd name="connsiteY40" fmla="*/ 397426 h 546944"/>
                <a:gd name="connsiteX41" fmla="*/ 214741 w 337707"/>
                <a:gd name="connsiteY41" fmla="*/ 396873 h 546944"/>
                <a:gd name="connsiteX42" fmla="*/ 213012 w 337707"/>
                <a:gd name="connsiteY42" fmla="*/ 397495 h 546944"/>
                <a:gd name="connsiteX43" fmla="*/ 213012 w 337707"/>
                <a:gd name="connsiteY43" fmla="*/ 397495 h 546944"/>
                <a:gd name="connsiteX44" fmla="*/ 212943 w 337707"/>
                <a:gd name="connsiteY44" fmla="*/ 397564 h 546944"/>
                <a:gd name="connsiteX45" fmla="*/ 212666 w 337707"/>
                <a:gd name="connsiteY45" fmla="*/ 397772 h 546944"/>
                <a:gd name="connsiteX46" fmla="*/ 212044 w 337707"/>
                <a:gd name="connsiteY46" fmla="*/ 398255 h 546944"/>
                <a:gd name="connsiteX47" fmla="*/ 211767 w 337707"/>
                <a:gd name="connsiteY47" fmla="*/ 389682 h 546944"/>
                <a:gd name="connsiteX48" fmla="*/ 212528 w 337707"/>
                <a:gd name="connsiteY48" fmla="*/ 390374 h 546944"/>
                <a:gd name="connsiteX49" fmla="*/ 212528 w 337707"/>
                <a:gd name="connsiteY49" fmla="*/ 390374 h 546944"/>
                <a:gd name="connsiteX50" fmla="*/ 212528 w 337707"/>
                <a:gd name="connsiteY50" fmla="*/ 390374 h 546944"/>
                <a:gd name="connsiteX51" fmla="*/ 214257 w 337707"/>
                <a:gd name="connsiteY51" fmla="*/ 391065 h 546944"/>
                <a:gd name="connsiteX52" fmla="*/ 215709 w 337707"/>
                <a:gd name="connsiteY52" fmla="*/ 390650 h 546944"/>
                <a:gd name="connsiteX53" fmla="*/ 217231 w 337707"/>
                <a:gd name="connsiteY53" fmla="*/ 391134 h 546944"/>
                <a:gd name="connsiteX54" fmla="*/ 223801 w 337707"/>
                <a:gd name="connsiteY54" fmla="*/ 375095 h 546944"/>
                <a:gd name="connsiteX55" fmla="*/ 217853 w 337707"/>
                <a:gd name="connsiteY55" fmla="*/ 358847 h 546944"/>
                <a:gd name="connsiteX56" fmla="*/ 216332 w 337707"/>
                <a:gd name="connsiteY56" fmla="*/ 359262 h 546944"/>
                <a:gd name="connsiteX57" fmla="*/ 214880 w 337707"/>
                <a:gd name="connsiteY57" fmla="*/ 358778 h 546944"/>
                <a:gd name="connsiteX58" fmla="*/ 213151 w 337707"/>
                <a:gd name="connsiteY58" fmla="*/ 359400 h 546944"/>
                <a:gd name="connsiteX59" fmla="*/ 213151 w 337707"/>
                <a:gd name="connsiteY59" fmla="*/ 359400 h 546944"/>
                <a:gd name="connsiteX60" fmla="*/ 213081 w 337707"/>
                <a:gd name="connsiteY60" fmla="*/ 359400 h 546944"/>
                <a:gd name="connsiteX61" fmla="*/ 212805 w 337707"/>
                <a:gd name="connsiteY61" fmla="*/ 359608 h 546944"/>
                <a:gd name="connsiteX62" fmla="*/ 210868 w 337707"/>
                <a:gd name="connsiteY62" fmla="*/ 361198 h 546944"/>
                <a:gd name="connsiteX63" fmla="*/ 210592 w 337707"/>
                <a:gd name="connsiteY63" fmla="*/ 352210 h 546944"/>
                <a:gd name="connsiteX64" fmla="*/ 212113 w 337707"/>
                <a:gd name="connsiteY64" fmla="*/ 352694 h 546944"/>
                <a:gd name="connsiteX65" fmla="*/ 213565 w 337707"/>
                <a:gd name="connsiteY65" fmla="*/ 352279 h 546944"/>
                <a:gd name="connsiteX66" fmla="*/ 215018 w 337707"/>
                <a:gd name="connsiteY66" fmla="*/ 352763 h 546944"/>
                <a:gd name="connsiteX67" fmla="*/ 221657 w 337707"/>
                <a:gd name="connsiteY67" fmla="*/ 336723 h 546944"/>
                <a:gd name="connsiteX68" fmla="*/ 215640 w 337707"/>
                <a:gd name="connsiteY68" fmla="*/ 320476 h 546944"/>
                <a:gd name="connsiteX69" fmla="*/ 214188 w 337707"/>
                <a:gd name="connsiteY69" fmla="*/ 320891 h 546944"/>
                <a:gd name="connsiteX70" fmla="*/ 212736 w 337707"/>
                <a:gd name="connsiteY70" fmla="*/ 320407 h 546944"/>
                <a:gd name="connsiteX71" fmla="*/ 210937 w 337707"/>
                <a:gd name="connsiteY71" fmla="*/ 321029 h 546944"/>
                <a:gd name="connsiteX72" fmla="*/ 210937 w 337707"/>
                <a:gd name="connsiteY72" fmla="*/ 321029 h 546944"/>
                <a:gd name="connsiteX73" fmla="*/ 210937 w 337707"/>
                <a:gd name="connsiteY73" fmla="*/ 321029 h 546944"/>
                <a:gd name="connsiteX74" fmla="*/ 210592 w 337707"/>
                <a:gd name="connsiteY74" fmla="*/ 321306 h 546944"/>
                <a:gd name="connsiteX75" fmla="*/ 209693 w 337707"/>
                <a:gd name="connsiteY75" fmla="*/ 322066 h 546944"/>
                <a:gd name="connsiteX76" fmla="*/ 208793 w 337707"/>
                <a:gd name="connsiteY76" fmla="*/ 288466 h 546944"/>
                <a:gd name="connsiteX77" fmla="*/ 210937 w 337707"/>
                <a:gd name="connsiteY77" fmla="*/ 290332 h 546944"/>
                <a:gd name="connsiteX78" fmla="*/ 211629 w 337707"/>
                <a:gd name="connsiteY78" fmla="*/ 291024 h 546944"/>
                <a:gd name="connsiteX79" fmla="*/ 211629 w 337707"/>
                <a:gd name="connsiteY79" fmla="*/ 291024 h 546944"/>
                <a:gd name="connsiteX80" fmla="*/ 213289 w 337707"/>
                <a:gd name="connsiteY80" fmla="*/ 291577 h 546944"/>
                <a:gd name="connsiteX81" fmla="*/ 214672 w 337707"/>
                <a:gd name="connsiteY81" fmla="*/ 291231 h 546944"/>
                <a:gd name="connsiteX82" fmla="*/ 216055 w 337707"/>
                <a:gd name="connsiteY82" fmla="*/ 291646 h 546944"/>
                <a:gd name="connsiteX83" fmla="*/ 222280 w 337707"/>
                <a:gd name="connsiteY83" fmla="*/ 277680 h 546944"/>
                <a:gd name="connsiteX84" fmla="*/ 216609 w 337707"/>
                <a:gd name="connsiteY84" fmla="*/ 263438 h 546944"/>
                <a:gd name="connsiteX85" fmla="*/ 215225 w 337707"/>
                <a:gd name="connsiteY85" fmla="*/ 263853 h 546944"/>
                <a:gd name="connsiteX86" fmla="*/ 213842 w 337707"/>
                <a:gd name="connsiteY86" fmla="*/ 263438 h 546944"/>
                <a:gd name="connsiteX87" fmla="*/ 212182 w 337707"/>
                <a:gd name="connsiteY87" fmla="*/ 263922 h 546944"/>
                <a:gd name="connsiteX88" fmla="*/ 212182 w 337707"/>
                <a:gd name="connsiteY88" fmla="*/ 263922 h 546944"/>
                <a:gd name="connsiteX89" fmla="*/ 212113 w 337707"/>
                <a:gd name="connsiteY89" fmla="*/ 263922 h 546944"/>
                <a:gd name="connsiteX90" fmla="*/ 211836 w 337707"/>
                <a:gd name="connsiteY90" fmla="*/ 264129 h 546944"/>
                <a:gd name="connsiteX91" fmla="*/ 208517 w 337707"/>
                <a:gd name="connsiteY91" fmla="*/ 266687 h 546944"/>
                <a:gd name="connsiteX92" fmla="*/ 208517 w 337707"/>
                <a:gd name="connsiteY92" fmla="*/ 259704 h 546944"/>
                <a:gd name="connsiteX93" fmla="*/ 208724 w 337707"/>
                <a:gd name="connsiteY93" fmla="*/ 259912 h 546944"/>
                <a:gd name="connsiteX94" fmla="*/ 209416 w 337707"/>
                <a:gd name="connsiteY94" fmla="*/ 260534 h 546944"/>
                <a:gd name="connsiteX95" fmla="*/ 209485 w 337707"/>
                <a:gd name="connsiteY95" fmla="*/ 260534 h 546944"/>
                <a:gd name="connsiteX96" fmla="*/ 211145 w 337707"/>
                <a:gd name="connsiteY96" fmla="*/ 261156 h 546944"/>
                <a:gd name="connsiteX97" fmla="*/ 212528 w 337707"/>
                <a:gd name="connsiteY97" fmla="*/ 260811 h 546944"/>
                <a:gd name="connsiteX98" fmla="*/ 213911 w 337707"/>
                <a:gd name="connsiteY98" fmla="*/ 261225 h 546944"/>
                <a:gd name="connsiteX99" fmla="*/ 220066 w 337707"/>
                <a:gd name="connsiteY99" fmla="*/ 247260 h 546944"/>
                <a:gd name="connsiteX100" fmla="*/ 214395 w 337707"/>
                <a:gd name="connsiteY100" fmla="*/ 233017 h 546944"/>
                <a:gd name="connsiteX101" fmla="*/ 213012 w 337707"/>
                <a:gd name="connsiteY101" fmla="*/ 233363 h 546944"/>
                <a:gd name="connsiteX102" fmla="*/ 211629 w 337707"/>
                <a:gd name="connsiteY102" fmla="*/ 232948 h 546944"/>
                <a:gd name="connsiteX103" fmla="*/ 209969 w 337707"/>
                <a:gd name="connsiteY103" fmla="*/ 233501 h 546944"/>
                <a:gd name="connsiteX104" fmla="*/ 209969 w 337707"/>
                <a:gd name="connsiteY104" fmla="*/ 233501 h 546944"/>
                <a:gd name="connsiteX105" fmla="*/ 209969 w 337707"/>
                <a:gd name="connsiteY105" fmla="*/ 233501 h 546944"/>
                <a:gd name="connsiteX106" fmla="*/ 209762 w 337707"/>
                <a:gd name="connsiteY106" fmla="*/ 233709 h 546944"/>
                <a:gd name="connsiteX107" fmla="*/ 207894 w 337707"/>
                <a:gd name="connsiteY107" fmla="*/ 235092 h 546944"/>
                <a:gd name="connsiteX108" fmla="*/ 207687 w 337707"/>
                <a:gd name="connsiteY108" fmla="*/ 228385 h 546944"/>
                <a:gd name="connsiteX109" fmla="*/ 208863 w 337707"/>
                <a:gd name="connsiteY109" fmla="*/ 229422 h 546944"/>
                <a:gd name="connsiteX110" fmla="*/ 209623 w 337707"/>
                <a:gd name="connsiteY110" fmla="*/ 230114 h 546944"/>
                <a:gd name="connsiteX111" fmla="*/ 209623 w 337707"/>
                <a:gd name="connsiteY111" fmla="*/ 230114 h 546944"/>
                <a:gd name="connsiteX112" fmla="*/ 211283 w 337707"/>
                <a:gd name="connsiteY112" fmla="*/ 230667 h 546944"/>
                <a:gd name="connsiteX113" fmla="*/ 212666 w 337707"/>
                <a:gd name="connsiteY113" fmla="*/ 230321 h 546944"/>
                <a:gd name="connsiteX114" fmla="*/ 214050 w 337707"/>
                <a:gd name="connsiteY114" fmla="*/ 230736 h 546944"/>
                <a:gd name="connsiteX115" fmla="*/ 220274 w 337707"/>
                <a:gd name="connsiteY115" fmla="*/ 216770 h 546944"/>
                <a:gd name="connsiteX116" fmla="*/ 214534 w 337707"/>
                <a:gd name="connsiteY116" fmla="*/ 202528 h 546944"/>
                <a:gd name="connsiteX117" fmla="*/ 213151 w 337707"/>
                <a:gd name="connsiteY117" fmla="*/ 202943 h 546944"/>
                <a:gd name="connsiteX118" fmla="*/ 211836 w 337707"/>
                <a:gd name="connsiteY118" fmla="*/ 202528 h 546944"/>
                <a:gd name="connsiteX119" fmla="*/ 210107 w 337707"/>
                <a:gd name="connsiteY119" fmla="*/ 203012 h 546944"/>
                <a:gd name="connsiteX120" fmla="*/ 210107 w 337707"/>
                <a:gd name="connsiteY120" fmla="*/ 203012 h 546944"/>
                <a:gd name="connsiteX121" fmla="*/ 210107 w 337707"/>
                <a:gd name="connsiteY121" fmla="*/ 203081 h 546944"/>
                <a:gd name="connsiteX122" fmla="*/ 209831 w 337707"/>
                <a:gd name="connsiteY122" fmla="*/ 203219 h 546944"/>
                <a:gd name="connsiteX123" fmla="*/ 206926 w 337707"/>
                <a:gd name="connsiteY123" fmla="*/ 205432 h 546944"/>
                <a:gd name="connsiteX124" fmla="*/ 206580 w 337707"/>
                <a:gd name="connsiteY124" fmla="*/ 195960 h 546944"/>
                <a:gd name="connsiteX125" fmla="*/ 207549 w 337707"/>
                <a:gd name="connsiteY125" fmla="*/ 196790 h 546944"/>
                <a:gd name="connsiteX126" fmla="*/ 208240 w 337707"/>
                <a:gd name="connsiteY126" fmla="*/ 197412 h 546944"/>
                <a:gd name="connsiteX127" fmla="*/ 208240 w 337707"/>
                <a:gd name="connsiteY127" fmla="*/ 197412 h 546944"/>
                <a:gd name="connsiteX128" fmla="*/ 209900 w 337707"/>
                <a:gd name="connsiteY128" fmla="*/ 198034 h 546944"/>
                <a:gd name="connsiteX129" fmla="*/ 211283 w 337707"/>
                <a:gd name="connsiteY129" fmla="*/ 197688 h 546944"/>
                <a:gd name="connsiteX130" fmla="*/ 212666 w 337707"/>
                <a:gd name="connsiteY130" fmla="*/ 198103 h 546944"/>
                <a:gd name="connsiteX131" fmla="*/ 218891 w 337707"/>
                <a:gd name="connsiteY131" fmla="*/ 184137 h 546944"/>
                <a:gd name="connsiteX132" fmla="*/ 213220 w 337707"/>
                <a:gd name="connsiteY132" fmla="*/ 169895 h 546944"/>
                <a:gd name="connsiteX133" fmla="*/ 211836 w 337707"/>
                <a:gd name="connsiteY133" fmla="*/ 170310 h 546944"/>
                <a:gd name="connsiteX134" fmla="*/ 210453 w 337707"/>
                <a:gd name="connsiteY134" fmla="*/ 169826 h 546944"/>
                <a:gd name="connsiteX135" fmla="*/ 208793 w 337707"/>
                <a:gd name="connsiteY135" fmla="*/ 170379 h 546944"/>
                <a:gd name="connsiteX136" fmla="*/ 208793 w 337707"/>
                <a:gd name="connsiteY136" fmla="*/ 170379 h 546944"/>
                <a:gd name="connsiteX137" fmla="*/ 208793 w 337707"/>
                <a:gd name="connsiteY137" fmla="*/ 170379 h 546944"/>
                <a:gd name="connsiteX138" fmla="*/ 208517 w 337707"/>
                <a:gd name="connsiteY138" fmla="*/ 170587 h 546944"/>
                <a:gd name="connsiteX139" fmla="*/ 205750 w 337707"/>
                <a:gd name="connsiteY139" fmla="*/ 172661 h 546944"/>
                <a:gd name="connsiteX140" fmla="*/ 203192 w 337707"/>
                <a:gd name="connsiteY140" fmla="*/ 110575 h 546944"/>
                <a:gd name="connsiteX141" fmla="*/ 208171 w 337707"/>
                <a:gd name="connsiteY141" fmla="*/ 103247 h 546944"/>
                <a:gd name="connsiteX142" fmla="*/ 202500 w 337707"/>
                <a:gd name="connsiteY142" fmla="*/ 95365 h 546944"/>
                <a:gd name="connsiteX143" fmla="*/ 201877 w 337707"/>
                <a:gd name="connsiteY143" fmla="*/ 81676 h 546944"/>
                <a:gd name="connsiteX144" fmla="*/ 207825 w 337707"/>
                <a:gd name="connsiteY144" fmla="*/ 74002 h 546944"/>
                <a:gd name="connsiteX145" fmla="*/ 201117 w 337707"/>
                <a:gd name="connsiteY145" fmla="*/ 65913 h 546944"/>
                <a:gd name="connsiteX146" fmla="*/ 199042 w 337707"/>
                <a:gd name="connsiteY146" fmla="*/ 36184 h 546944"/>
                <a:gd name="connsiteX147" fmla="*/ 198973 w 337707"/>
                <a:gd name="connsiteY147" fmla="*/ 36045 h 546944"/>
                <a:gd name="connsiteX148" fmla="*/ 198973 w 337707"/>
                <a:gd name="connsiteY148" fmla="*/ 36045 h 546944"/>
                <a:gd name="connsiteX149" fmla="*/ 198765 w 337707"/>
                <a:gd name="connsiteY149" fmla="*/ 34939 h 546944"/>
                <a:gd name="connsiteX150" fmla="*/ 198765 w 337707"/>
                <a:gd name="connsiteY150" fmla="*/ 34939 h 546944"/>
                <a:gd name="connsiteX151" fmla="*/ 189152 w 337707"/>
                <a:gd name="connsiteY151" fmla="*/ 12954 h 546944"/>
                <a:gd name="connsiteX152" fmla="*/ 189152 w 337707"/>
                <a:gd name="connsiteY152" fmla="*/ 12884 h 546944"/>
                <a:gd name="connsiteX153" fmla="*/ 189152 w 337707"/>
                <a:gd name="connsiteY153" fmla="*/ 12884 h 546944"/>
                <a:gd name="connsiteX154" fmla="*/ 177464 w 337707"/>
                <a:gd name="connsiteY154" fmla="*/ 3551 h 546944"/>
                <a:gd name="connsiteX155" fmla="*/ 120684 w 337707"/>
                <a:gd name="connsiteY155" fmla="*/ 14198 h 546944"/>
                <a:gd name="connsiteX156" fmla="*/ 81954 w 337707"/>
                <a:gd name="connsiteY156" fmla="*/ 23877 h 546944"/>
                <a:gd name="connsiteX157" fmla="*/ 77182 w 337707"/>
                <a:gd name="connsiteY157" fmla="*/ 23808 h 546944"/>
                <a:gd name="connsiteX158" fmla="*/ 71788 w 337707"/>
                <a:gd name="connsiteY158" fmla="*/ 18485 h 546944"/>
                <a:gd name="connsiteX159" fmla="*/ 67569 w 337707"/>
                <a:gd name="connsiteY159" fmla="*/ 22564 h 546944"/>
                <a:gd name="connsiteX160" fmla="*/ 60031 w 337707"/>
                <a:gd name="connsiteY160" fmla="*/ 22356 h 546944"/>
                <a:gd name="connsiteX161" fmla="*/ 54567 w 337707"/>
                <a:gd name="connsiteY161" fmla="*/ 18139 h 546944"/>
                <a:gd name="connsiteX162" fmla="*/ 48896 w 337707"/>
                <a:gd name="connsiteY162" fmla="*/ 18001 h 546944"/>
                <a:gd name="connsiteX163" fmla="*/ 33197 w 337707"/>
                <a:gd name="connsiteY163" fmla="*/ 17724 h 546944"/>
                <a:gd name="connsiteX164" fmla="*/ 0 w 337707"/>
                <a:gd name="connsiteY164" fmla="*/ 30791 h 546944"/>
                <a:gd name="connsiteX165" fmla="*/ 32021 w 337707"/>
                <a:gd name="connsiteY165" fmla="*/ 37082 h 546944"/>
                <a:gd name="connsiteX166" fmla="*/ 31952 w 337707"/>
                <a:gd name="connsiteY166" fmla="*/ 39986 h 546944"/>
                <a:gd name="connsiteX167" fmla="*/ 49380 w 337707"/>
                <a:gd name="connsiteY167" fmla="*/ 40332 h 546944"/>
                <a:gd name="connsiteX168" fmla="*/ 54913 w 337707"/>
                <a:gd name="connsiteY168" fmla="*/ 40470 h 546944"/>
                <a:gd name="connsiteX169" fmla="*/ 59892 w 337707"/>
                <a:gd name="connsiteY169" fmla="*/ 35769 h 546944"/>
                <a:gd name="connsiteX170" fmla="*/ 66947 w 337707"/>
                <a:gd name="connsiteY170" fmla="*/ 36391 h 546944"/>
                <a:gd name="connsiteX171" fmla="*/ 71027 w 337707"/>
                <a:gd name="connsiteY171" fmla="*/ 40747 h 546944"/>
                <a:gd name="connsiteX172" fmla="*/ 77321 w 337707"/>
                <a:gd name="connsiteY172" fmla="*/ 35354 h 546944"/>
                <a:gd name="connsiteX173" fmla="*/ 81747 w 337707"/>
                <a:gd name="connsiteY173" fmla="*/ 35423 h 546944"/>
                <a:gd name="connsiteX174" fmla="*/ 81816 w 337707"/>
                <a:gd name="connsiteY174" fmla="*/ 34317 h 546944"/>
                <a:gd name="connsiteX175" fmla="*/ 119162 w 337707"/>
                <a:gd name="connsiteY175" fmla="*/ 26435 h 546944"/>
                <a:gd name="connsiteX176" fmla="*/ 169718 w 337707"/>
                <a:gd name="connsiteY176" fmla="*/ 21250 h 546944"/>
                <a:gd name="connsiteX177" fmla="*/ 170410 w 337707"/>
                <a:gd name="connsiteY177" fmla="*/ 22011 h 546944"/>
                <a:gd name="connsiteX178" fmla="*/ 170617 w 337707"/>
                <a:gd name="connsiteY178" fmla="*/ 22287 h 546944"/>
                <a:gd name="connsiteX179" fmla="*/ 171101 w 337707"/>
                <a:gd name="connsiteY179" fmla="*/ 22909 h 546944"/>
                <a:gd name="connsiteX180" fmla="*/ 171309 w 337707"/>
                <a:gd name="connsiteY180" fmla="*/ 23324 h 546944"/>
                <a:gd name="connsiteX181" fmla="*/ 171724 w 337707"/>
                <a:gd name="connsiteY181" fmla="*/ 24154 h 546944"/>
                <a:gd name="connsiteX182" fmla="*/ 171931 w 337707"/>
                <a:gd name="connsiteY182" fmla="*/ 24569 h 546944"/>
                <a:gd name="connsiteX183" fmla="*/ 172485 w 337707"/>
                <a:gd name="connsiteY183" fmla="*/ 25882 h 546944"/>
                <a:gd name="connsiteX184" fmla="*/ 172554 w 337707"/>
                <a:gd name="connsiteY184" fmla="*/ 26159 h 546944"/>
                <a:gd name="connsiteX185" fmla="*/ 173038 w 337707"/>
                <a:gd name="connsiteY185" fmla="*/ 27611 h 546944"/>
                <a:gd name="connsiteX186" fmla="*/ 173245 w 337707"/>
                <a:gd name="connsiteY186" fmla="*/ 28233 h 546944"/>
                <a:gd name="connsiteX187" fmla="*/ 173522 w 337707"/>
                <a:gd name="connsiteY187" fmla="*/ 29408 h 546944"/>
                <a:gd name="connsiteX188" fmla="*/ 173729 w 337707"/>
                <a:gd name="connsiteY188" fmla="*/ 30169 h 546944"/>
                <a:gd name="connsiteX189" fmla="*/ 174006 w 337707"/>
                <a:gd name="connsiteY189" fmla="*/ 31482 h 546944"/>
                <a:gd name="connsiteX190" fmla="*/ 174214 w 337707"/>
                <a:gd name="connsiteY190" fmla="*/ 32243 h 546944"/>
                <a:gd name="connsiteX191" fmla="*/ 174629 w 337707"/>
                <a:gd name="connsiteY191" fmla="*/ 34179 h 546944"/>
                <a:gd name="connsiteX192" fmla="*/ 174767 w 337707"/>
                <a:gd name="connsiteY192" fmla="*/ 35008 h 546944"/>
                <a:gd name="connsiteX193" fmla="*/ 175043 w 337707"/>
                <a:gd name="connsiteY193" fmla="*/ 36737 h 546944"/>
                <a:gd name="connsiteX194" fmla="*/ 175251 w 337707"/>
                <a:gd name="connsiteY194" fmla="*/ 37843 h 546944"/>
                <a:gd name="connsiteX195" fmla="*/ 175458 w 337707"/>
                <a:gd name="connsiteY195" fmla="*/ 39295 h 546944"/>
                <a:gd name="connsiteX196" fmla="*/ 175597 w 337707"/>
                <a:gd name="connsiteY196" fmla="*/ 40470 h 546944"/>
                <a:gd name="connsiteX197" fmla="*/ 175804 w 337707"/>
                <a:gd name="connsiteY197" fmla="*/ 42060 h 546944"/>
                <a:gd name="connsiteX198" fmla="*/ 175943 w 337707"/>
                <a:gd name="connsiteY198" fmla="*/ 43236 h 546944"/>
                <a:gd name="connsiteX199" fmla="*/ 176219 w 337707"/>
                <a:gd name="connsiteY199" fmla="*/ 45586 h 546944"/>
                <a:gd name="connsiteX200" fmla="*/ 176358 w 337707"/>
                <a:gd name="connsiteY200" fmla="*/ 46762 h 546944"/>
                <a:gd name="connsiteX201" fmla="*/ 176565 w 337707"/>
                <a:gd name="connsiteY201" fmla="*/ 48905 h 546944"/>
                <a:gd name="connsiteX202" fmla="*/ 176703 w 337707"/>
                <a:gd name="connsiteY202" fmla="*/ 50080 h 546944"/>
                <a:gd name="connsiteX203" fmla="*/ 176842 w 337707"/>
                <a:gd name="connsiteY203" fmla="*/ 52085 h 546944"/>
                <a:gd name="connsiteX204" fmla="*/ 176980 w 337707"/>
                <a:gd name="connsiteY204" fmla="*/ 53330 h 546944"/>
                <a:gd name="connsiteX205" fmla="*/ 177187 w 337707"/>
                <a:gd name="connsiteY205" fmla="*/ 55680 h 546944"/>
                <a:gd name="connsiteX206" fmla="*/ 177257 w 337707"/>
                <a:gd name="connsiteY206" fmla="*/ 56510 h 546944"/>
                <a:gd name="connsiteX207" fmla="*/ 177464 w 337707"/>
                <a:gd name="connsiteY207" fmla="*/ 59967 h 546944"/>
                <a:gd name="connsiteX208" fmla="*/ 177464 w 337707"/>
                <a:gd name="connsiteY208" fmla="*/ 59967 h 546944"/>
                <a:gd name="connsiteX209" fmla="*/ 178432 w 337707"/>
                <a:gd name="connsiteY209" fmla="*/ 178053 h 546944"/>
                <a:gd name="connsiteX210" fmla="*/ 178432 w 337707"/>
                <a:gd name="connsiteY210" fmla="*/ 184760 h 546944"/>
                <a:gd name="connsiteX211" fmla="*/ 174836 w 337707"/>
                <a:gd name="connsiteY211" fmla="*/ 181856 h 546944"/>
                <a:gd name="connsiteX212" fmla="*/ 174629 w 337707"/>
                <a:gd name="connsiteY212" fmla="*/ 181648 h 546944"/>
                <a:gd name="connsiteX213" fmla="*/ 174559 w 337707"/>
                <a:gd name="connsiteY213" fmla="*/ 181648 h 546944"/>
                <a:gd name="connsiteX214" fmla="*/ 173176 w 337707"/>
                <a:gd name="connsiteY214" fmla="*/ 181165 h 546944"/>
                <a:gd name="connsiteX215" fmla="*/ 172070 w 337707"/>
                <a:gd name="connsiteY215" fmla="*/ 181441 h 546944"/>
                <a:gd name="connsiteX216" fmla="*/ 170894 w 337707"/>
                <a:gd name="connsiteY216" fmla="*/ 181095 h 546944"/>
                <a:gd name="connsiteX217" fmla="*/ 165707 w 337707"/>
                <a:gd name="connsiteY217" fmla="*/ 192780 h 546944"/>
                <a:gd name="connsiteX218" fmla="*/ 170410 w 337707"/>
                <a:gd name="connsiteY218" fmla="*/ 204671 h 546944"/>
                <a:gd name="connsiteX219" fmla="*/ 171585 w 337707"/>
                <a:gd name="connsiteY219" fmla="*/ 204395 h 546944"/>
                <a:gd name="connsiteX220" fmla="*/ 172761 w 337707"/>
                <a:gd name="connsiteY220" fmla="*/ 204740 h 546944"/>
                <a:gd name="connsiteX221" fmla="*/ 174144 w 337707"/>
                <a:gd name="connsiteY221" fmla="*/ 204256 h 546944"/>
                <a:gd name="connsiteX222" fmla="*/ 174144 w 337707"/>
                <a:gd name="connsiteY222" fmla="*/ 204256 h 546944"/>
                <a:gd name="connsiteX223" fmla="*/ 174767 w 337707"/>
                <a:gd name="connsiteY223" fmla="*/ 203772 h 546944"/>
                <a:gd name="connsiteX224" fmla="*/ 178225 w 337707"/>
                <a:gd name="connsiteY224" fmla="*/ 200869 h 546944"/>
                <a:gd name="connsiteX225" fmla="*/ 177533 w 337707"/>
                <a:gd name="connsiteY225" fmla="*/ 240761 h 546944"/>
                <a:gd name="connsiteX226" fmla="*/ 177049 w 337707"/>
                <a:gd name="connsiteY226" fmla="*/ 240346 h 546944"/>
                <a:gd name="connsiteX227" fmla="*/ 176842 w 337707"/>
                <a:gd name="connsiteY227" fmla="*/ 240139 h 546944"/>
                <a:gd name="connsiteX228" fmla="*/ 176772 w 337707"/>
                <a:gd name="connsiteY228" fmla="*/ 240139 h 546944"/>
                <a:gd name="connsiteX229" fmla="*/ 176772 w 337707"/>
                <a:gd name="connsiteY229" fmla="*/ 240139 h 546944"/>
                <a:gd name="connsiteX230" fmla="*/ 175389 w 337707"/>
                <a:gd name="connsiteY230" fmla="*/ 239655 h 546944"/>
                <a:gd name="connsiteX231" fmla="*/ 174283 w 337707"/>
                <a:gd name="connsiteY231" fmla="*/ 239931 h 546944"/>
                <a:gd name="connsiteX232" fmla="*/ 173107 w 337707"/>
                <a:gd name="connsiteY232" fmla="*/ 239585 h 546944"/>
                <a:gd name="connsiteX233" fmla="*/ 167920 w 337707"/>
                <a:gd name="connsiteY233" fmla="*/ 251270 h 546944"/>
                <a:gd name="connsiteX234" fmla="*/ 172623 w 337707"/>
                <a:gd name="connsiteY234" fmla="*/ 263161 h 546944"/>
                <a:gd name="connsiteX235" fmla="*/ 173799 w 337707"/>
                <a:gd name="connsiteY235" fmla="*/ 262885 h 546944"/>
                <a:gd name="connsiteX236" fmla="*/ 174974 w 337707"/>
                <a:gd name="connsiteY236" fmla="*/ 263230 h 546944"/>
                <a:gd name="connsiteX237" fmla="*/ 176358 w 337707"/>
                <a:gd name="connsiteY237" fmla="*/ 262746 h 546944"/>
                <a:gd name="connsiteX238" fmla="*/ 176358 w 337707"/>
                <a:gd name="connsiteY238" fmla="*/ 262746 h 546944"/>
                <a:gd name="connsiteX239" fmla="*/ 176358 w 337707"/>
                <a:gd name="connsiteY239" fmla="*/ 262746 h 546944"/>
                <a:gd name="connsiteX240" fmla="*/ 176980 w 337707"/>
                <a:gd name="connsiteY240" fmla="*/ 262263 h 546944"/>
                <a:gd name="connsiteX241" fmla="*/ 177187 w 337707"/>
                <a:gd name="connsiteY241" fmla="*/ 262124 h 546944"/>
                <a:gd name="connsiteX242" fmla="*/ 176288 w 337707"/>
                <a:gd name="connsiteY242" fmla="*/ 338590 h 546944"/>
                <a:gd name="connsiteX243" fmla="*/ 174974 w 337707"/>
                <a:gd name="connsiteY243" fmla="*/ 485576 h 546944"/>
                <a:gd name="connsiteX244" fmla="*/ 174905 w 337707"/>
                <a:gd name="connsiteY244" fmla="*/ 485576 h 546944"/>
                <a:gd name="connsiteX245" fmla="*/ 174698 w 337707"/>
                <a:gd name="connsiteY245" fmla="*/ 485368 h 546944"/>
                <a:gd name="connsiteX246" fmla="*/ 174698 w 337707"/>
                <a:gd name="connsiteY246" fmla="*/ 485368 h 546944"/>
                <a:gd name="connsiteX247" fmla="*/ 174698 w 337707"/>
                <a:gd name="connsiteY247" fmla="*/ 485368 h 546944"/>
                <a:gd name="connsiteX248" fmla="*/ 173038 w 337707"/>
                <a:gd name="connsiteY248" fmla="*/ 484746 h 546944"/>
                <a:gd name="connsiteX249" fmla="*/ 171655 w 337707"/>
                <a:gd name="connsiteY249" fmla="*/ 485092 h 546944"/>
                <a:gd name="connsiteX250" fmla="*/ 170271 w 337707"/>
                <a:gd name="connsiteY250" fmla="*/ 484677 h 546944"/>
                <a:gd name="connsiteX251" fmla="*/ 164047 w 337707"/>
                <a:gd name="connsiteY251" fmla="*/ 498712 h 546944"/>
                <a:gd name="connsiteX252" fmla="*/ 169718 w 337707"/>
                <a:gd name="connsiteY252" fmla="*/ 512885 h 546944"/>
                <a:gd name="connsiteX253" fmla="*/ 171101 w 337707"/>
                <a:gd name="connsiteY253" fmla="*/ 512539 h 546944"/>
                <a:gd name="connsiteX254" fmla="*/ 172485 w 337707"/>
                <a:gd name="connsiteY254" fmla="*/ 512954 h 546944"/>
                <a:gd name="connsiteX255" fmla="*/ 174144 w 337707"/>
                <a:gd name="connsiteY255" fmla="*/ 512401 h 546944"/>
                <a:gd name="connsiteX256" fmla="*/ 174144 w 337707"/>
                <a:gd name="connsiteY256" fmla="*/ 512401 h 546944"/>
                <a:gd name="connsiteX257" fmla="*/ 174905 w 337707"/>
                <a:gd name="connsiteY257" fmla="*/ 511779 h 546944"/>
                <a:gd name="connsiteX258" fmla="*/ 178986 w 337707"/>
                <a:gd name="connsiteY258" fmla="*/ 508391 h 546944"/>
                <a:gd name="connsiteX259" fmla="*/ 217023 w 337707"/>
                <a:gd name="connsiteY259" fmla="*/ 545725 h 546944"/>
                <a:gd name="connsiteX260" fmla="*/ 218130 w 337707"/>
                <a:gd name="connsiteY260" fmla="*/ 545933 h 546944"/>
                <a:gd name="connsiteX261" fmla="*/ 220066 w 337707"/>
                <a:gd name="connsiteY261" fmla="*/ 546278 h 546944"/>
                <a:gd name="connsiteX262" fmla="*/ 221865 w 337707"/>
                <a:gd name="connsiteY262" fmla="*/ 546486 h 546944"/>
                <a:gd name="connsiteX263" fmla="*/ 223386 w 337707"/>
                <a:gd name="connsiteY263" fmla="*/ 546693 h 546944"/>
                <a:gd name="connsiteX264" fmla="*/ 227052 w 337707"/>
                <a:gd name="connsiteY264" fmla="*/ 546901 h 546944"/>
                <a:gd name="connsiteX265" fmla="*/ 284731 w 337707"/>
                <a:gd name="connsiteY265" fmla="*/ 492974 h 546944"/>
                <a:gd name="connsiteX266" fmla="*/ 291578 w 337707"/>
                <a:gd name="connsiteY266" fmla="*/ 360783 h 546944"/>
                <a:gd name="connsiteX267" fmla="*/ 337707 w 337707"/>
                <a:gd name="connsiteY267" fmla="*/ 313701 h 546944"/>
                <a:gd name="connsiteX268" fmla="*/ 268962 w 337707"/>
                <a:gd name="connsiteY268" fmla="*/ 240208 h 54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337707" h="546944">
                  <a:moveTo>
                    <a:pt x="268962" y="240208"/>
                  </a:moveTo>
                  <a:cubicBezTo>
                    <a:pt x="268962" y="240208"/>
                    <a:pt x="233760" y="278095"/>
                    <a:pt x="234383" y="329740"/>
                  </a:cubicBezTo>
                  <a:cubicBezTo>
                    <a:pt x="235074" y="381455"/>
                    <a:pt x="240399" y="485783"/>
                    <a:pt x="234452" y="497951"/>
                  </a:cubicBezTo>
                  <a:cubicBezTo>
                    <a:pt x="232515" y="501892"/>
                    <a:pt x="229818" y="503759"/>
                    <a:pt x="226982" y="503621"/>
                  </a:cubicBezTo>
                  <a:lnTo>
                    <a:pt x="226982" y="503621"/>
                  </a:lnTo>
                  <a:lnTo>
                    <a:pt x="226982" y="503552"/>
                  </a:lnTo>
                  <a:cubicBezTo>
                    <a:pt x="223594" y="503413"/>
                    <a:pt x="220136" y="500440"/>
                    <a:pt x="217715" y="494840"/>
                  </a:cubicBezTo>
                  <a:cubicBezTo>
                    <a:pt x="217646" y="494702"/>
                    <a:pt x="217646" y="494564"/>
                    <a:pt x="217577" y="494495"/>
                  </a:cubicBezTo>
                  <a:cubicBezTo>
                    <a:pt x="217369" y="493941"/>
                    <a:pt x="217093" y="493388"/>
                    <a:pt x="216885" y="492766"/>
                  </a:cubicBezTo>
                  <a:cubicBezTo>
                    <a:pt x="216885" y="492697"/>
                    <a:pt x="216885" y="492628"/>
                    <a:pt x="216816" y="492559"/>
                  </a:cubicBezTo>
                  <a:cubicBezTo>
                    <a:pt x="216609" y="491936"/>
                    <a:pt x="216401" y="491245"/>
                    <a:pt x="216194" y="490554"/>
                  </a:cubicBezTo>
                  <a:cubicBezTo>
                    <a:pt x="216124" y="490415"/>
                    <a:pt x="216124" y="490208"/>
                    <a:pt x="216055" y="490070"/>
                  </a:cubicBezTo>
                  <a:cubicBezTo>
                    <a:pt x="215917" y="489517"/>
                    <a:pt x="215779" y="488964"/>
                    <a:pt x="215640" y="488341"/>
                  </a:cubicBezTo>
                  <a:cubicBezTo>
                    <a:pt x="215571" y="488134"/>
                    <a:pt x="215571" y="487927"/>
                    <a:pt x="215502" y="487650"/>
                  </a:cubicBezTo>
                  <a:cubicBezTo>
                    <a:pt x="215364" y="487028"/>
                    <a:pt x="215225" y="486336"/>
                    <a:pt x="215156" y="485576"/>
                  </a:cubicBezTo>
                  <a:cubicBezTo>
                    <a:pt x="215087" y="485507"/>
                    <a:pt x="215087" y="485368"/>
                    <a:pt x="215087" y="485299"/>
                  </a:cubicBezTo>
                  <a:cubicBezTo>
                    <a:pt x="214949" y="484470"/>
                    <a:pt x="214810" y="483640"/>
                    <a:pt x="214741" y="482741"/>
                  </a:cubicBezTo>
                  <a:cubicBezTo>
                    <a:pt x="214741" y="482534"/>
                    <a:pt x="214672" y="482257"/>
                    <a:pt x="214672" y="481981"/>
                  </a:cubicBezTo>
                  <a:cubicBezTo>
                    <a:pt x="214603" y="481358"/>
                    <a:pt x="214534" y="480667"/>
                    <a:pt x="214534" y="479976"/>
                  </a:cubicBezTo>
                  <a:cubicBezTo>
                    <a:pt x="214465" y="479699"/>
                    <a:pt x="214465" y="479423"/>
                    <a:pt x="214465" y="479146"/>
                  </a:cubicBezTo>
                  <a:cubicBezTo>
                    <a:pt x="214395" y="478178"/>
                    <a:pt x="214326" y="477210"/>
                    <a:pt x="214326" y="476242"/>
                  </a:cubicBezTo>
                  <a:cubicBezTo>
                    <a:pt x="214326" y="474306"/>
                    <a:pt x="214257" y="471679"/>
                    <a:pt x="214188" y="468361"/>
                  </a:cubicBezTo>
                  <a:lnTo>
                    <a:pt x="215848" y="469951"/>
                  </a:lnTo>
                  <a:cubicBezTo>
                    <a:pt x="216055" y="470227"/>
                    <a:pt x="216332" y="470504"/>
                    <a:pt x="216609" y="470711"/>
                  </a:cubicBezTo>
                  <a:lnTo>
                    <a:pt x="216609" y="470711"/>
                  </a:lnTo>
                  <a:cubicBezTo>
                    <a:pt x="217162" y="471126"/>
                    <a:pt x="217715" y="471403"/>
                    <a:pt x="218338" y="471403"/>
                  </a:cubicBezTo>
                  <a:cubicBezTo>
                    <a:pt x="218822" y="471403"/>
                    <a:pt x="219306" y="471264"/>
                    <a:pt x="219790" y="470988"/>
                  </a:cubicBezTo>
                  <a:cubicBezTo>
                    <a:pt x="220274" y="471264"/>
                    <a:pt x="220758" y="471403"/>
                    <a:pt x="221242" y="471472"/>
                  </a:cubicBezTo>
                  <a:cubicBezTo>
                    <a:pt x="224769" y="471541"/>
                    <a:pt x="227674" y="464351"/>
                    <a:pt x="227882" y="455432"/>
                  </a:cubicBezTo>
                  <a:cubicBezTo>
                    <a:pt x="228020" y="446513"/>
                    <a:pt x="225392" y="439254"/>
                    <a:pt x="221865" y="439185"/>
                  </a:cubicBezTo>
                  <a:cubicBezTo>
                    <a:pt x="221381" y="439116"/>
                    <a:pt x="220896" y="439323"/>
                    <a:pt x="220412" y="439600"/>
                  </a:cubicBezTo>
                  <a:cubicBezTo>
                    <a:pt x="219928" y="439254"/>
                    <a:pt x="219444" y="439116"/>
                    <a:pt x="218960" y="439116"/>
                  </a:cubicBezTo>
                  <a:cubicBezTo>
                    <a:pt x="218199" y="439116"/>
                    <a:pt x="217508" y="439392"/>
                    <a:pt x="216816" y="440014"/>
                  </a:cubicBezTo>
                  <a:lnTo>
                    <a:pt x="213427" y="442711"/>
                  </a:lnTo>
                  <a:cubicBezTo>
                    <a:pt x="213358" y="438355"/>
                    <a:pt x="213220" y="433723"/>
                    <a:pt x="213012" y="428883"/>
                  </a:cubicBezTo>
                  <a:cubicBezTo>
                    <a:pt x="213427" y="429091"/>
                    <a:pt x="213773" y="429229"/>
                    <a:pt x="214119" y="429229"/>
                  </a:cubicBezTo>
                  <a:cubicBezTo>
                    <a:pt x="214672" y="429229"/>
                    <a:pt x="215156" y="429022"/>
                    <a:pt x="215640" y="428745"/>
                  </a:cubicBezTo>
                  <a:cubicBezTo>
                    <a:pt x="216055" y="429091"/>
                    <a:pt x="216539" y="429229"/>
                    <a:pt x="217093" y="429229"/>
                  </a:cubicBezTo>
                  <a:cubicBezTo>
                    <a:pt x="220551" y="429298"/>
                    <a:pt x="223524" y="422177"/>
                    <a:pt x="223663" y="413258"/>
                  </a:cubicBezTo>
                  <a:cubicBezTo>
                    <a:pt x="223870" y="404340"/>
                    <a:pt x="221173" y="397011"/>
                    <a:pt x="217715" y="396942"/>
                  </a:cubicBezTo>
                  <a:cubicBezTo>
                    <a:pt x="217162" y="396942"/>
                    <a:pt x="216678" y="397080"/>
                    <a:pt x="216194" y="397426"/>
                  </a:cubicBezTo>
                  <a:cubicBezTo>
                    <a:pt x="215709" y="397080"/>
                    <a:pt x="215294" y="396942"/>
                    <a:pt x="214741" y="396873"/>
                  </a:cubicBezTo>
                  <a:cubicBezTo>
                    <a:pt x="214119" y="396873"/>
                    <a:pt x="213565" y="397149"/>
                    <a:pt x="213012" y="397495"/>
                  </a:cubicBezTo>
                  <a:lnTo>
                    <a:pt x="213012" y="397495"/>
                  </a:lnTo>
                  <a:lnTo>
                    <a:pt x="212943" y="397564"/>
                  </a:lnTo>
                  <a:cubicBezTo>
                    <a:pt x="212874" y="397633"/>
                    <a:pt x="212736" y="397702"/>
                    <a:pt x="212666" y="397772"/>
                  </a:cubicBezTo>
                  <a:lnTo>
                    <a:pt x="212044" y="398255"/>
                  </a:lnTo>
                  <a:cubicBezTo>
                    <a:pt x="211975" y="395421"/>
                    <a:pt x="211906" y="392517"/>
                    <a:pt x="211767" y="389682"/>
                  </a:cubicBezTo>
                  <a:cubicBezTo>
                    <a:pt x="212044" y="389959"/>
                    <a:pt x="212251" y="390166"/>
                    <a:pt x="212528" y="390374"/>
                  </a:cubicBezTo>
                  <a:lnTo>
                    <a:pt x="212528" y="390374"/>
                  </a:lnTo>
                  <a:lnTo>
                    <a:pt x="212528" y="390374"/>
                  </a:lnTo>
                  <a:cubicBezTo>
                    <a:pt x="213081" y="390789"/>
                    <a:pt x="213635" y="391065"/>
                    <a:pt x="214257" y="391065"/>
                  </a:cubicBezTo>
                  <a:cubicBezTo>
                    <a:pt x="214810" y="391065"/>
                    <a:pt x="215294" y="390927"/>
                    <a:pt x="215709" y="390650"/>
                  </a:cubicBezTo>
                  <a:cubicBezTo>
                    <a:pt x="216194" y="390927"/>
                    <a:pt x="216678" y="391065"/>
                    <a:pt x="217231" y="391134"/>
                  </a:cubicBezTo>
                  <a:cubicBezTo>
                    <a:pt x="220689" y="391203"/>
                    <a:pt x="223663" y="384013"/>
                    <a:pt x="223801" y="375095"/>
                  </a:cubicBezTo>
                  <a:cubicBezTo>
                    <a:pt x="224009" y="366176"/>
                    <a:pt x="221311" y="358847"/>
                    <a:pt x="217853" y="358847"/>
                  </a:cubicBezTo>
                  <a:cubicBezTo>
                    <a:pt x="217300" y="358778"/>
                    <a:pt x="216816" y="358986"/>
                    <a:pt x="216332" y="359262"/>
                  </a:cubicBezTo>
                  <a:cubicBezTo>
                    <a:pt x="215917" y="358916"/>
                    <a:pt x="215433" y="358778"/>
                    <a:pt x="214880" y="358778"/>
                  </a:cubicBezTo>
                  <a:cubicBezTo>
                    <a:pt x="214257" y="358778"/>
                    <a:pt x="213704" y="358986"/>
                    <a:pt x="213151" y="359400"/>
                  </a:cubicBezTo>
                  <a:lnTo>
                    <a:pt x="213151" y="359400"/>
                  </a:lnTo>
                  <a:lnTo>
                    <a:pt x="213081" y="359400"/>
                  </a:lnTo>
                  <a:cubicBezTo>
                    <a:pt x="213012" y="359469"/>
                    <a:pt x="212874" y="359539"/>
                    <a:pt x="212805" y="359608"/>
                  </a:cubicBezTo>
                  <a:lnTo>
                    <a:pt x="210868" y="361198"/>
                  </a:lnTo>
                  <a:cubicBezTo>
                    <a:pt x="210799" y="358156"/>
                    <a:pt x="210661" y="355183"/>
                    <a:pt x="210592" y="352210"/>
                  </a:cubicBezTo>
                  <a:cubicBezTo>
                    <a:pt x="211076" y="352487"/>
                    <a:pt x="211560" y="352694"/>
                    <a:pt x="212113" y="352694"/>
                  </a:cubicBezTo>
                  <a:cubicBezTo>
                    <a:pt x="212597" y="352694"/>
                    <a:pt x="213081" y="352556"/>
                    <a:pt x="213565" y="352279"/>
                  </a:cubicBezTo>
                  <a:cubicBezTo>
                    <a:pt x="214050" y="352556"/>
                    <a:pt x="214534" y="352763"/>
                    <a:pt x="215018" y="352763"/>
                  </a:cubicBezTo>
                  <a:cubicBezTo>
                    <a:pt x="218476" y="352832"/>
                    <a:pt x="221450" y="345642"/>
                    <a:pt x="221657" y="336723"/>
                  </a:cubicBezTo>
                  <a:cubicBezTo>
                    <a:pt x="221795" y="327805"/>
                    <a:pt x="219098" y="320545"/>
                    <a:pt x="215640" y="320476"/>
                  </a:cubicBezTo>
                  <a:cubicBezTo>
                    <a:pt x="215156" y="320476"/>
                    <a:pt x="214672" y="320614"/>
                    <a:pt x="214188" y="320891"/>
                  </a:cubicBezTo>
                  <a:cubicBezTo>
                    <a:pt x="213704" y="320614"/>
                    <a:pt x="213220" y="320407"/>
                    <a:pt x="212736" y="320407"/>
                  </a:cubicBezTo>
                  <a:cubicBezTo>
                    <a:pt x="212113" y="320407"/>
                    <a:pt x="211491" y="320614"/>
                    <a:pt x="210937" y="321029"/>
                  </a:cubicBezTo>
                  <a:lnTo>
                    <a:pt x="210937" y="321029"/>
                  </a:lnTo>
                  <a:lnTo>
                    <a:pt x="210937" y="321029"/>
                  </a:lnTo>
                  <a:cubicBezTo>
                    <a:pt x="210799" y="321098"/>
                    <a:pt x="210730" y="321167"/>
                    <a:pt x="210592" y="321306"/>
                  </a:cubicBezTo>
                  <a:lnTo>
                    <a:pt x="209693" y="322066"/>
                  </a:lnTo>
                  <a:cubicBezTo>
                    <a:pt x="209347" y="309276"/>
                    <a:pt x="209001" y="297799"/>
                    <a:pt x="208793" y="288466"/>
                  </a:cubicBezTo>
                  <a:lnTo>
                    <a:pt x="210937" y="290332"/>
                  </a:lnTo>
                  <a:cubicBezTo>
                    <a:pt x="211145" y="290609"/>
                    <a:pt x="211422" y="290816"/>
                    <a:pt x="211629" y="291024"/>
                  </a:cubicBezTo>
                  <a:lnTo>
                    <a:pt x="211629" y="291024"/>
                  </a:lnTo>
                  <a:cubicBezTo>
                    <a:pt x="212182" y="291369"/>
                    <a:pt x="212736" y="291577"/>
                    <a:pt x="213289" y="291577"/>
                  </a:cubicBezTo>
                  <a:cubicBezTo>
                    <a:pt x="213773" y="291577"/>
                    <a:pt x="214257" y="291438"/>
                    <a:pt x="214672" y="291231"/>
                  </a:cubicBezTo>
                  <a:cubicBezTo>
                    <a:pt x="215087" y="291508"/>
                    <a:pt x="215571" y="291646"/>
                    <a:pt x="216055" y="291646"/>
                  </a:cubicBezTo>
                  <a:cubicBezTo>
                    <a:pt x="219306" y="291715"/>
                    <a:pt x="222141" y="285423"/>
                    <a:pt x="222280" y="277680"/>
                  </a:cubicBezTo>
                  <a:cubicBezTo>
                    <a:pt x="222418" y="269868"/>
                    <a:pt x="219859" y="263507"/>
                    <a:pt x="216609" y="263438"/>
                  </a:cubicBezTo>
                  <a:cubicBezTo>
                    <a:pt x="216124" y="263438"/>
                    <a:pt x="215640" y="263576"/>
                    <a:pt x="215225" y="263853"/>
                  </a:cubicBezTo>
                  <a:cubicBezTo>
                    <a:pt x="214741" y="263576"/>
                    <a:pt x="214326" y="263438"/>
                    <a:pt x="213842" y="263438"/>
                  </a:cubicBezTo>
                  <a:cubicBezTo>
                    <a:pt x="213220" y="263369"/>
                    <a:pt x="212666" y="263576"/>
                    <a:pt x="212182" y="263922"/>
                  </a:cubicBezTo>
                  <a:lnTo>
                    <a:pt x="212182" y="263922"/>
                  </a:lnTo>
                  <a:lnTo>
                    <a:pt x="212113" y="263922"/>
                  </a:lnTo>
                  <a:cubicBezTo>
                    <a:pt x="212044" y="263991"/>
                    <a:pt x="211975" y="264060"/>
                    <a:pt x="211836" y="264129"/>
                  </a:cubicBezTo>
                  <a:lnTo>
                    <a:pt x="208517" y="266687"/>
                  </a:lnTo>
                  <a:cubicBezTo>
                    <a:pt x="208517" y="265097"/>
                    <a:pt x="208517" y="262746"/>
                    <a:pt x="208517" y="259704"/>
                  </a:cubicBezTo>
                  <a:lnTo>
                    <a:pt x="208724" y="259912"/>
                  </a:lnTo>
                  <a:cubicBezTo>
                    <a:pt x="209001" y="260188"/>
                    <a:pt x="209208" y="260396"/>
                    <a:pt x="209416" y="260534"/>
                  </a:cubicBezTo>
                  <a:lnTo>
                    <a:pt x="209485" y="260534"/>
                  </a:lnTo>
                  <a:cubicBezTo>
                    <a:pt x="209969" y="260949"/>
                    <a:pt x="210522" y="261156"/>
                    <a:pt x="211145" y="261156"/>
                  </a:cubicBezTo>
                  <a:cubicBezTo>
                    <a:pt x="211560" y="261156"/>
                    <a:pt x="212044" y="261018"/>
                    <a:pt x="212528" y="260811"/>
                  </a:cubicBezTo>
                  <a:cubicBezTo>
                    <a:pt x="212943" y="261087"/>
                    <a:pt x="213427" y="261225"/>
                    <a:pt x="213911" y="261225"/>
                  </a:cubicBezTo>
                  <a:cubicBezTo>
                    <a:pt x="217162" y="261295"/>
                    <a:pt x="219928" y="255003"/>
                    <a:pt x="220066" y="247260"/>
                  </a:cubicBezTo>
                  <a:cubicBezTo>
                    <a:pt x="220274" y="239447"/>
                    <a:pt x="217715" y="233087"/>
                    <a:pt x="214395" y="233017"/>
                  </a:cubicBezTo>
                  <a:cubicBezTo>
                    <a:pt x="213911" y="233017"/>
                    <a:pt x="213496" y="233156"/>
                    <a:pt x="213012" y="233363"/>
                  </a:cubicBezTo>
                  <a:cubicBezTo>
                    <a:pt x="212597" y="233156"/>
                    <a:pt x="212113" y="233017"/>
                    <a:pt x="211629" y="232948"/>
                  </a:cubicBezTo>
                  <a:cubicBezTo>
                    <a:pt x="211076" y="232948"/>
                    <a:pt x="210522" y="233156"/>
                    <a:pt x="209969" y="233501"/>
                  </a:cubicBezTo>
                  <a:lnTo>
                    <a:pt x="209969" y="233501"/>
                  </a:lnTo>
                  <a:lnTo>
                    <a:pt x="209969" y="233501"/>
                  </a:lnTo>
                  <a:cubicBezTo>
                    <a:pt x="209900" y="233571"/>
                    <a:pt x="209831" y="233640"/>
                    <a:pt x="209762" y="233709"/>
                  </a:cubicBezTo>
                  <a:lnTo>
                    <a:pt x="207894" y="235092"/>
                  </a:lnTo>
                  <a:cubicBezTo>
                    <a:pt x="207825" y="232948"/>
                    <a:pt x="207756" y="230667"/>
                    <a:pt x="207687" y="228385"/>
                  </a:cubicBezTo>
                  <a:lnTo>
                    <a:pt x="208863" y="229422"/>
                  </a:lnTo>
                  <a:cubicBezTo>
                    <a:pt x="209139" y="229699"/>
                    <a:pt x="209347" y="229906"/>
                    <a:pt x="209623" y="230114"/>
                  </a:cubicBezTo>
                  <a:lnTo>
                    <a:pt x="209623" y="230114"/>
                  </a:lnTo>
                  <a:cubicBezTo>
                    <a:pt x="210107" y="230459"/>
                    <a:pt x="210661" y="230667"/>
                    <a:pt x="211283" y="230667"/>
                  </a:cubicBezTo>
                  <a:cubicBezTo>
                    <a:pt x="211767" y="230667"/>
                    <a:pt x="212182" y="230598"/>
                    <a:pt x="212666" y="230321"/>
                  </a:cubicBezTo>
                  <a:cubicBezTo>
                    <a:pt x="213081" y="230598"/>
                    <a:pt x="213565" y="230736"/>
                    <a:pt x="214050" y="230736"/>
                  </a:cubicBezTo>
                  <a:cubicBezTo>
                    <a:pt x="217300" y="230805"/>
                    <a:pt x="220066" y="224514"/>
                    <a:pt x="220274" y="216770"/>
                  </a:cubicBezTo>
                  <a:cubicBezTo>
                    <a:pt x="220412" y="208958"/>
                    <a:pt x="217853" y="202597"/>
                    <a:pt x="214534" y="202528"/>
                  </a:cubicBezTo>
                  <a:cubicBezTo>
                    <a:pt x="214119" y="202528"/>
                    <a:pt x="213635" y="202666"/>
                    <a:pt x="213151" y="202943"/>
                  </a:cubicBezTo>
                  <a:cubicBezTo>
                    <a:pt x="212736" y="202666"/>
                    <a:pt x="212251" y="202528"/>
                    <a:pt x="211836" y="202528"/>
                  </a:cubicBezTo>
                  <a:cubicBezTo>
                    <a:pt x="211214" y="202528"/>
                    <a:pt x="210661" y="202666"/>
                    <a:pt x="210107" y="203012"/>
                  </a:cubicBezTo>
                  <a:lnTo>
                    <a:pt x="210107" y="203012"/>
                  </a:lnTo>
                  <a:lnTo>
                    <a:pt x="210107" y="203081"/>
                  </a:lnTo>
                  <a:cubicBezTo>
                    <a:pt x="210038" y="203081"/>
                    <a:pt x="209969" y="203219"/>
                    <a:pt x="209831" y="203219"/>
                  </a:cubicBezTo>
                  <a:lnTo>
                    <a:pt x="206926" y="205432"/>
                  </a:lnTo>
                  <a:cubicBezTo>
                    <a:pt x="206857" y="202321"/>
                    <a:pt x="206719" y="199140"/>
                    <a:pt x="206580" y="195960"/>
                  </a:cubicBezTo>
                  <a:lnTo>
                    <a:pt x="207549" y="196790"/>
                  </a:lnTo>
                  <a:cubicBezTo>
                    <a:pt x="207756" y="197066"/>
                    <a:pt x="208033" y="197273"/>
                    <a:pt x="208240" y="197412"/>
                  </a:cubicBezTo>
                  <a:lnTo>
                    <a:pt x="208240" y="197412"/>
                  </a:lnTo>
                  <a:cubicBezTo>
                    <a:pt x="208793" y="197827"/>
                    <a:pt x="209347" y="198034"/>
                    <a:pt x="209900" y="198034"/>
                  </a:cubicBezTo>
                  <a:cubicBezTo>
                    <a:pt x="210384" y="198034"/>
                    <a:pt x="210868" y="197896"/>
                    <a:pt x="211283" y="197688"/>
                  </a:cubicBezTo>
                  <a:cubicBezTo>
                    <a:pt x="211767" y="197965"/>
                    <a:pt x="212182" y="198103"/>
                    <a:pt x="212666" y="198103"/>
                  </a:cubicBezTo>
                  <a:cubicBezTo>
                    <a:pt x="215986" y="198172"/>
                    <a:pt x="218752" y="191881"/>
                    <a:pt x="218891" y="184137"/>
                  </a:cubicBezTo>
                  <a:cubicBezTo>
                    <a:pt x="219029" y="176325"/>
                    <a:pt x="216539" y="169964"/>
                    <a:pt x="213220" y="169895"/>
                  </a:cubicBezTo>
                  <a:cubicBezTo>
                    <a:pt x="212736" y="169895"/>
                    <a:pt x="212321" y="170033"/>
                    <a:pt x="211836" y="170310"/>
                  </a:cubicBezTo>
                  <a:cubicBezTo>
                    <a:pt x="211422" y="170033"/>
                    <a:pt x="210937" y="169895"/>
                    <a:pt x="210453" y="169826"/>
                  </a:cubicBezTo>
                  <a:cubicBezTo>
                    <a:pt x="209900" y="169826"/>
                    <a:pt x="209347" y="170033"/>
                    <a:pt x="208793" y="170379"/>
                  </a:cubicBezTo>
                  <a:lnTo>
                    <a:pt x="208793" y="170379"/>
                  </a:lnTo>
                  <a:lnTo>
                    <a:pt x="208793" y="170379"/>
                  </a:lnTo>
                  <a:cubicBezTo>
                    <a:pt x="208655" y="170448"/>
                    <a:pt x="208586" y="170517"/>
                    <a:pt x="208517" y="170587"/>
                  </a:cubicBezTo>
                  <a:lnTo>
                    <a:pt x="205750" y="172661"/>
                  </a:lnTo>
                  <a:cubicBezTo>
                    <a:pt x="204990" y="151919"/>
                    <a:pt x="204091" y="130349"/>
                    <a:pt x="203192" y="110575"/>
                  </a:cubicBezTo>
                  <a:cubicBezTo>
                    <a:pt x="206027" y="109469"/>
                    <a:pt x="208102" y="106635"/>
                    <a:pt x="208171" y="103247"/>
                  </a:cubicBezTo>
                  <a:cubicBezTo>
                    <a:pt x="208240" y="99444"/>
                    <a:pt x="205820" y="96333"/>
                    <a:pt x="202500" y="95365"/>
                  </a:cubicBezTo>
                  <a:cubicBezTo>
                    <a:pt x="202292" y="90595"/>
                    <a:pt x="202085" y="86032"/>
                    <a:pt x="201877" y="81676"/>
                  </a:cubicBezTo>
                  <a:cubicBezTo>
                    <a:pt x="205266" y="80846"/>
                    <a:pt x="207756" y="77804"/>
                    <a:pt x="207825" y="74002"/>
                  </a:cubicBezTo>
                  <a:cubicBezTo>
                    <a:pt x="207964" y="69784"/>
                    <a:pt x="204921" y="66328"/>
                    <a:pt x="201117" y="65913"/>
                  </a:cubicBezTo>
                  <a:cubicBezTo>
                    <a:pt x="200218" y="49804"/>
                    <a:pt x="199526" y="38673"/>
                    <a:pt x="199042" y="36184"/>
                  </a:cubicBezTo>
                  <a:cubicBezTo>
                    <a:pt x="199042" y="36184"/>
                    <a:pt x="198973" y="36115"/>
                    <a:pt x="198973" y="36045"/>
                  </a:cubicBezTo>
                  <a:cubicBezTo>
                    <a:pt x="198973" y="36045"/>
                    <a:pt x="198973" y="36045"/>
                    <a:pt x="198973" y="36045"/>
                  </a:cubicBezTo>
                  <a:cubicBezTo>
                    <a:pt x="198973" y="35838"/>
                    <a:pt x="198904" y="35423"/>
                    <a:pt x="198765" y="34939"/>
                  </a:cubicBezTo>
                  <a:cubicBezTo>
                    <a:pt x="198765" y="34939"/>
                    <a:pt x="198765" y="34939"/>
                    <a:pt x="198765" y="34939"/>
                  </a:cubicBezTo>
                  <a:cubicBezTo>
                    <a:pt x="198074" y="31413"/>
                    <a:pt x="195653" y="21181"/>
                    <a:pt x="189152" y="12954"/>
                  </a:cubicBezTo>
                  <a:cubicBezTo>
                    <a:pt x="189152" y="12954"/>
                    <a:pt x="189152" y="12884"/>
                    <a:pt x="189152" y="12884"/>
                  </a:cubicBezTo>
                  <a:lnTo>
                    <a:pt x="189152" y="12884"/>
                  </a:lnTo>
                  <a:cubicBezTo>
                    <a:pt x="186178" y="9151"/>
                    <a:pt x="182374" y="5763"/>
                    <a:pt x="177464" y="3551"/>
                  </a:cubicBezTo>
                  <a:cubicBezTo>
                    <a:pt x="159483" y="-4469"/>
                    <a:pt x="143368" y="1961"/>
                    <a:pt x="120684" y="14198"/>
                  </a:cubicBezTo>
                  <a:cubicBezTo>
                    <a:pt x="97930" y="26366"/>
                    <a:pt x="81954" y="23877"/>
                    <a:pt x="81954" y="23877"/>
                  </a:cubicBezTo>
                  <a:lnTo>
                    <a:pt x="77182" y="23808"/>
                  </a:lnTo>
                  <a:lnTo>
                    <a:pt x="71788" y="18485"/>
                  </a:lnTo>
                  <a:lnTo>
                    <a:pt x="67569" y="22564"/>
                  </a:lnTo>
                  <a:lnTo>
                    <a:pt x="60031" y="22356"/>
                  </a:lnTo>
                  <a:lnTo>
                    <a:pt x="54567" y="18139"/>
                  </a:lnTo>
                  <a:lnTo>
                    <a:pt x="48896" y="18001"/>
                  </a:lnTo>
                  <a:lnTo>
                    <a:pt x="33197" y="17724"/>
                  </a:lnTo>
                  <a:cubicBezTo>
                    <a:pt x="33197" y="17724"/>
                    <a:pt x="8023" y="22494"/>
                    <a:pt x="0" y="30791"/>
                  </a:cubicBezTo>
                  <a:cubicBezTo>
                    <a:pt x="0" y="30791"/>
                    <a:pt x="11273" y="37774"/>
                    <a:pt x="32021" y="37082"/>
                  </a:cubicBezTo>
                  <a:lnTo>
                    <a:pt x="31952" y="39986"/>
                  </a:lnTo>
                  <a:lnTo>
                    <a:pt x="49380" y="40332"/>
                  </a:lnTo>
                  <a:lnTo>
                    <a:pt x="54913" y="40470"/>
                  </a:lnTo>
                  <a:lnTo>
                    <a:pt x="59892" y="35769"/>
                  </a:lnTo>
                  <a:lnTo>
                    <a:pt x="66947" y="36391"/>
                  </a:lnTo>
                  <a:lnTo>
                    <a:pt x="71027" y="40747"/>
                  </a:lnTo>
                  <a:lnTo>
                    <a:pt x="77321" y="35354"/>
                  </a:lnTo>
                  <a:lnTo>
                    <a:pt x="81747" y="35423"/>
                  </a:lnTo>
                  <a:lnTo>
                    <a:pt x="81816" y="34317"/>
                  </a:lnTo>
                  <a:cubicBezTo>
                    <a:pt x="81816" y="34317"/>
                    <a:pt x="101803" y="33833"/>
                    <a:pt x="119162" y="26435"/>
                  </a:cubicBezTo>
                  <a:cubicBezTo>
                    <a:pt x="136521" y="19107"/>
                    <a:pt x="156716" y="10257"/>
                    <a:pt x="169718" y="21250"/>
                  </a:cubicBezTo>
                  <a:cubicBezTo>
                    <a:pt x="169995" y="21457"/>
                    <a:pt x="170202" y="21734"/>
                    <a:pt x="170410" y="22011"/>
                  </a:cubicBezTo>
                  <a:cubicBezTo>
                    <a:pt x="170479" y="22080"/>
                    <a:pt x="170548" y="22149"/>
                    <a:pt x="170617" y="22287"/>
                  </a:cubicBezTo>
                  <a:cubicBezTo>
                    <a:pt x="170825" y="22494"/>
                    <a:pt x="170963" y="22702"/>
                    <a:pt x="171101" y="22909"/>
                  </a:cubicBezTo>
                  <a:cubicBezTo>
                    <a:pt x="171171" y="23048"/>
                    <a:pt x="171240" y="23186"/>
                    <a:pt x="171309" y="23324"/>
                  </a:cubicBezTo>
                  <a:cubicBezTo>
                    <a:pt x="171447" y="23601"/>
                    <a:pt x="171585" y="23877"/>
                    <a:pt x="171724" y="24154"/>
                  </a:cubicBezTo>
                  <a:cubicBezTo>
                    <a:pt x="171793" y="24292"/>
                    <a:pt x="171862" y="24430"/>
                    <a:pt x="171931" y="24569"/>
                  </a:cubicBezTo>
                  <a:cubicBezTo>
                    <a:pt x="172139" y="24983"/>
                    <a:pt x="172277" y="25398"/>
                    <a:pt x="172485" y="25882"/>
                  </a:cubicBezTo>
                  <a:cubicBezTo>
                    <a:pt x="172485" y="26020"/>
                    <a:pt x="172554" y="26090"/>
                    <a:pt x="172554" y="26159"/>
                  </a:cubicBezTo>
                  <a:cubicBezTo>
                    <a:pt x="172692" y="26574"/>
                    <a:pt x="172900" y="27058"/>
                    <a:pt x="173038" y="27611"/>
                  </a:cubicBezTo>
                  <a:cubicBezTo>
                    <a:pt x="173107" y="27818"/>
                    <a:pt x="173176" y="28025"/>
                    <a:pt x="173245" y="28233"/>
                  </a:cubicBezTo>
                  <a:cubicBezTo>
                    <a:pt x="173314" y="28648"/>
                    <a:pt x="173453" y="28993"/>
                    <a:pt x="173522" y="29408"/>
                  </a:cubicBezTo>
                  <a:cubicBezTo>
                    <a:pt x="173591" y="29685"/>
                    <a:pt x="173660" y="29892"/>
                    <a:pt x="173729" y="30169"/>
                  </a:cubicBezTo>
                  <a:cubicBezTo>
                    <a:pt x="173868" y="30584"/>
                    <a:pt x="173937" y="31068"/>
                    <a:pt x="174006" y="31482"/>
                  </a:cubicBezTo>
                  <a:cubicBezTo>
                    <a:pt x="174075" y="31759"/>
                    <a:pt x="174144" y="31966"/>
                    <a:pt x="174214" y="32243"/>
                  </a:cubicBezTo>
                  <a:cubicBezTo>
                    <a:pt x="174352" y="32865"/>
                    <a:pt x="174490" y="33487"/>
                    <a:pt x="174629" y="34179"/>
                  </a:cubicBezTo>
                  <a:cubicBezTo>
                    <a:pt x="174629" y="34455"/>
                    <a:pt x="174698" y="34732"/>
                    <a:pt x="174767" y="35008"/>
                  </a:cubicBezTo>
                  <a:cubicBezTo>
                    <a:pt x="174836" y="35561"/>
                    <a:pt x="174974" y="36184"/>
                    <a:pt x="175043" y="36737"/>
                  </a:cubicBezTo>
                  <a:cubicBezTo>
                    <a:pt x="175113" y="37082"/>
                    <a:pt x="175182" y="37497"/>
                    <a:pt x="175251" y="37843"/>
                  </a:cubicBezTo>
                  <a:cubicBezTo>
                    <a:pt x="175320" y="38327"/>
                    <a:pt x="175389" y="38811"/>
                    <a:pt x="175458" y="39295"/>
                  </a:cubicBezTo>
                  <a:cubicBezTo>
                    <a:pt x="175528" y="39710"/>
                    <a:pt x="175528" y="40055"/>
                    <a:pt x="175597" y="40470"/>
                  </a:cubicBezTo>
                  <a:cubicBezTo>
                    <a:pt x="175666" y="40954"/>
                    <a:pt x="175735" y="41507"/>
                    <a:pt x="175804" y="42060"/>
                  </a:cubicBezTo>
                  <a:cubicBezTo>
                    <a:pt x="175873" y="42475"/>
                    <a:pt x="175943" y="42821"/>
                    <a:pt x="175943" y="43236"/>
                  </a:cubicBezTo>
                  <a:cubicBezTo>
                    <a:pt x="176081" y="43996"/>
                    <a:pt x="176150" y="44757"/>
                    <a:pt x="176219" y="45586"/>
                  </a:cubicBezTo>
                  <a:cubicBezTo>
                    <a:pt x="176288" y="45932"/>
                    <a:pt x="176288" y="46347"/>
                    <a:pt x="176358" y="46762"/>
                  </a:cubicBezTo>
                  <a:cubicBezTo>
                    <a:pt x="176427" y="47453"/>
                    <a:pt x="176496" y="48214"/>
                    <a:pt x="176565" y="48905"/>
                  </a:cubicBezTo>
                  <a:cubicBezTo>
                    <a:pt x="176634" y="49320"/>
                    <a:pt x="176634" y="49735"/>
                    <a:pt x="176703" y="50080"/>
                  </a:cubicBezTo>
                  <a:cubicBezTo>
                    <a:pt x="176772" y="50772"/>
                    <a:pt x="176842" y="51463"/>
                    <a:pt x="176842" y="52085"/>
                  </a:cubicBezTo>
                  <a:cubicBezTo>
                    <a:pt x="176911" y="52500"/>
                    <a:pt x="176980" y="52915"/>
                    <a:pt x="176980" y="53330"/>
                  </a:cubicBezTo>
                  <a:cubicBezTo>
                    <a:pt x="177049" y="54090"/>
                    <a:pt x="177118" y="54851"/>
                    <a:pt x="177187" y="55680"/>
                  </a:cubicBezTo>
                  <a:cubicBezTo>
                    <a:pt x="177187" y="55957"/>
                    <a:pt x="177187" y="56233"/>
                    <a:pt x="177257" y="56510"/>
                  </a:cubicBezTo>
                  <a:cubicBezTo>
                    <a:pt x="177326" y="57616"/>
                    <a:pt x="177395" y="58792"/>
                    <a:pt x="177464" y="59967"/>
                  </a:cubicBezTo>
                  <a:lnTo>
                    <a:pt x="177464" y="59967"/>
                  </a:lnTo>
                  <a:cubicBezTo>
                    <a:pt x="180300" y="103592"/>
                    <a:pt x="178156" y="168927"/>
                    <a:pt x="178432" y="178053"/>
                  </a:cubicBezTo>
                  <a:cubicBezTo>
                    <a:pt x="178501" y="179298"/>
                    <a:pt x="178501" y="181648"/>
                    <a:pt x="178432" y="184760"/>
                  </a:cubicBezTo>
                  <a:lnTo>
                    <a:pt x="174836" y="181856"/>
                  </a:lnTo>
                  <a:cubicBezTo>
                    <a:pt x="174767" y="181787"/>
                    <a:pt x="174698" y="181718"/>
                    <a:pt x="174629" y="181648"/>
                  </a:cubicBezTo>
                  <a:lnTo>
                    <a:pt x="174559" y="181648"/>
                  </a:lnTo>
                  <a:cubicBezTo>
                    <a:pt x="174144" y="181372"/>
                    <a:pt x="173660" y="181165"/>
                    <a:pt x="173176" y="181165"/>
                  </a:cubicBezTo>
                  <a:cubicBezTo>
                    <a:pt x="172830" y="181165"/>
                    <a:pt x="172415" y="181234"/>
                    <a:pt x="172070" y="181441"/>
                  </a:cubicBezTo>
                  <a:cubicBezTo>
                    <a:pt x="171655" y="181234"/>
                    <a:pt x="171309" y="181095"/>
                    <a:pt x="170894" y="181095"/>
                  </a:cubicBezTo>
                  <a:cubicBezTo>
                    <a:pt x="168127" y="181026"/>
                    <a:pt x="165845" y="186281"/>
                    <a:pt x="165707" y="192780"/>
                  </a:cubicBezTo>
                  <a:cubicBezTo>
                    <a:pt x="165569" y="199278"/>
                    <a:pt x="167713" y="204602"/>
                    <a:pt x="170410" y="204671"/>
                  </a:cubicBezTo>
                  <a:cubicBezTo>
                    <a:pt x="170825" y="204671"/>
                    <a:pt x="171240" y="204602"/>
                    <a:pt x="171585" y="204395"/>
                  </a:cubicBezTo>
                  <a:cubicBezTo>
                    <a:pt x="172000" y="204602"/>
                    <a:pt x="172346" y="204740"/>
                    <a:pt x="172761" y="204740"/>
                  </a:cubicBezTo>
                  <a:cubicBezTo>
                    <a:pt x="173245" y="204740"/>
                    <a:pt x="173729" y="204602"/>
                    <a:pt x="174144" y="204256"/>
                  </a:cubicBezTo>
                  <a:lnTo>
                    <a:pt x="174144" y="204256"/>
                  </a:lnTo>
                  <a:cubicBezTo>
                    <a:pt x="174352" y="204118"/>
                    <a:pt x="174559" y="203980"/>
                    <a:pt x="174767" y="203772"/>
                  </a:cubicBezTo>
                  <a:lnTo>
                    <a:pt x="178225" y="200869"/>
                  </a:lnTo>
                  <a:cubicBezTo>
                    <a:pt x="178086" y="211931"/>
                    <a:pt x="177810" y="225965"/>
                    <a:pt x="177533" y="240761"/>
                  </a:cubicBezTo>
                  <a:lnTo>
                    <a:pt x="177049" y="240346"/>
                  </a:lnTo>
                  <a:cubicBezTo>
                    <a:pt x="176980" y="240277"/>
                    <a:pt x="176911" y="240208"/>
                    <a:pt x="176842" y="240139"/>
                  </a:cubicBezTo>
                  <a:lnTo>
                    <a:pt x="176772" y="240139"/>
                  </a:lnTo>
                  <a:lnTo>
                    <a:pt x="176772" y="240139"/>
                  </a:lnTo>
                  <a:cubicBezTo>
                    <a:pt x="176358" y="239862"/>
                    <a:pt x="175873" y="239655"/>
                    <a:pt x="175389" y="239655"/>
                  </a:cubicBezTo>
                  <a:cubicBezTo>
                    <a:pt x="175043" y="239655"/>
                    <a:pt x="174629" y="239724"/>
                    <a:pt x="174283" y="239931"/>
                  </a:cubicBezTo>
                  <a:cubicBezTo>
                    <a:pt x="173868" y="239724"/>
                    <a:pt x="173522" y="239585"/>
                    <a:pt x="173107" y="239585"/>
                  </a:cubicBezTo>
                  <a:cubicBezTo>
                    <a:pt x="170341" y="239516"/>
                    <a:pt x="168058" y="244771"/>
                    <a:pt x="167920" y="251270"/>
                  </a:cubicBezTo>
                  <a:cubicBezTo>
                    <a:pt x="167782" y="257838"/>
                    <a:pt x="169926" y="263161"/>
                    <a:pt x="172623" y="263161"/>
                  </a:cubicBezTo>
                  <a:cubicBezTo>
                    <a:pt x="173038" y="263161"/>
                    <a:pt x="173453" y="263092"/>
                    <a:pt x="173799" y="262885"/>
                  </a:cubicBezTo>
                  <a:cubicBezTo>
                    <a:pt x="174214" y="263092"/>
                    <a:pt x="174559" y="263230"/>
                    <a:pt x="174974" y="263230"/>
                  </a:cubicBezTo>
                  <a:cubicBezTo>
                    <a:pt x="175458" y="263230"/>
                    <a:pt x="175943" y="263092"/>
                    <a:pt x="176358" y="262746"/>
                  </a:cubicBezTo>
                  <a:lnTo>
                    <a:pt x="176358" y="262746"/>
                  </a:lnTo>
                  <a:lnTo>
                    <a:pt x="176358" y="262746"/>
                  </a:lnTo>
                  <a:cubicBezTo>
                    <a:pt x="176565" y="262608"/>
                    <a:pt x="176772" y="262470"/>
                    <a:pt x="176980" y="262263"/>
                  </a:cubicBezTo>
                  <a:lnTo>
                    <a:pt x="177187" y="262124"/>
                  </a:lnTo>
                  <a:cubicBezTo>
                    <a:pt x="176565" y="296278"/>
                    <a:pt x="176012" y="329740"/>
                    <a:pt x="176288" y="338590"/>
                  </a:cubicBezTo>
                  <a:cubicBezTo>
                    <a:pt x="176842" y="357326"/>
                    <a:pt x="173799" y="468222"/>
                    <a:pt x="174974" y="485576"/>
                  </a:cubicBezTo>
                  <a:lnTo>
                    <a:pt x="174905" y="485576"/>
                  </a:lnTo>
                  <a:cubicBezTo>
                    <a:pt x="174836" y="485507"/>
                    <a:pt x="174767" y="485438"/>
                    <a:pt x="174698" y="485368"/>
                  </a:cubicBezTo>
                  <a:lnTo>
                    <a:pt x="174698" y="485368"/>
                  </a:lnTo>
                  <a:lnTo>
                    <a:pt x="174698" y="485368"/>
                  </a:lnTo>
                  <a:cubicBezTo>
                    <a:pt x="174144" y="484954"/>
                    <a:pt x="173591" y="484746"/>
                    <a:pt x="173038" y="484746"/>
                  </a:cubicBezTo>
                  <a:cubicBezTo>
                    <a:pt x="172554" y="484746"/>
                    <a:pt x="172070" y="484884"/>
                    <a:pt x="171655" y="485092"/>
                  </a:cubicBezTo>
                  <a:cubicBezTo>
                    <a:pt x="171171" y="484884"/>
                    <a:pt x="170756" y="484677"/>
                    <a:pt x="170271" y="484677"/>
                  </a:cubicBezTo>
                  <a:cubicBezTo>
                    <a:pt x="166952" y="484608"/>
                    <a:pt x="164185" y="490899"/>
                    <a:pt x="164047" y="498712"/>
                  </a:cubicBezTo>
                  <a:cubicBezTo>
                    <a:pt x="163909" y="506455"/>
                    <a:pt x="166398" y="512816"/>
                    <a:pt x="169718" y="512885"/>
                  </a:cubicBezTo>
                  <a:cubicBezTo>
                    <a:pt x="170202" y="512885"/>
                    <a:pt x="170686" y="512747"/>
                    <a:pt x="171101" y="512539"/>
                  </a:cubicBezTo>
                  <a:cubicBezTo>
                    <a:pt x="171516" y="512747"/>
                    <a:pt x="172000" y="512954"/>
                    <a:pt x="172485" y="512954"/>
                  </a:cubicBezTo>
                  <a:cubicBezTo>
                    <a:pt x="173038" y="512954"/>
                    <a:pt x="173591" y="512747"/>
                    <a:pt x="174144" y="512401"/>
                  </a:cubicBezTo>
                  <a:lnTo>
                    <a:pt x="174144" y="512401"/>
                  </a:lnTo>
                  <a:cubicBezTo>
                    <a:pt x="174421" y="512263"/>
                    <a:pt x="174629" y="512055"/>
                    <a:pt x="174905" y="511779"/>
                  </a:cubicBezTo>
                  <a:lnTo>
                    <a:pt x="178986" y="508391"/>
                  </a:lnTo>
                  <a:cubicBezTo>
                    <a:pt x="183758" y="524154"/>
                    <a:pt x="194201" y="541093"/>
                    <a:pt x="217023" y="545725"/>
                  </a:cubicBezTo>
                  <a:cubicBezTo>
                    <a:pt x="217369" y="545794"/>
                    <a:pt x="217784" y="545864"/>
                    <a:pt x="218130" y="545933"/>
                  </a:cubicBezTo>
                  <a:cubicBezTo>
                    <a:pt x="218752" y="546071"/>
                    <a:pt x="219444" y="546140"/>
                    <a:pt x="220066" y="546278"/>
                  </a:cubicBezTo>
                  <a:cubicBezTo>
                    <a:pt x="220620" y="546347"/>
                    <a:pt x="221242" y="546417"/>
                    <a:pt x="221865" y="546486"/>
                  </a:cubicBezTo>
                  <a:cubicBezTo>
                    <a:pt x="222349" y="546555"/>
                    <a:pt x="222902" y="546624"/>
                    <a:pt x="223386" y="546693"/>
                  </a:cubicBezTo>
                  <a:cubicBezTo>
                    <a:pt x="224631" y="546762"/>
                    <a:pt x="225807" y="546901"/>
                    <a:pt x="227052" y="546901"/>
                  </a:cubicBezTo>
                  <a:cubicBezTo>
                    <a:pt x="271660" y="548698"/>
                    <a:pt x="284385" y="508668"/>
                    <a:pt x="284731" y="492974"/>
                  </a:cubicBezTo>
                  <a:cubicBezTo>
                    <a:pt x="285008" y="477279"/>
                    <a:pt x="285907" y="381040"/>
                    <a:pt x="291578" y="360783"/>
                  </a:cubicBezTo>
                  <a:cubicBezTo>
                    <a:pt x="297180" y="340595"/>
                    <a:pt x="311565" y="312594"/>
                    <a:pt x="337707" y="313701"/>
                  </a:cubicBezTo>
                  <a:cubicBezTo>
                    <a:pt x="337707" y="313701"/>
                    <a:pt x="323806" y="251201"/>
                    <a:pt x="268962" y="240208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8F2A0CA-A322-4D92-83A4-E87D66548210}"/>
                </a:ext>
              </a:extLst>
            </p:cNvPr>
            <p:cNvSpPr/>
            <p:nvPr/>
          </p:nvSpPr>
          <p:spPr>
            <a:xfrm>
              <a:off x="10333531" y="6648058"/>
              <a:ext cx="340474" cy="69"/>
            </a:xfrm>
            <a:custGeom>
              <a:avLst/>
              <a:gdLst>
                <a:gd name="connsiteX0" fmla="*/ 340474 w 340473"/>
                <a:gd name="connsiteY0" fmla="*/ 0 h 0"/>
                <a:gd name="connsiteX1" fmla="*/ 0 w 3404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73">
                  <a:moveTo>
                    <a:pt x="340474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9F4B794-971B-4F37-9DCF-918F3BCD0916}"/>
                </a:ext>
              </a:extLst>
            </p:cNvPr>
            <p:cNvSpPr/>
            <p:nvPr/>
          </p:nvSpPr>
          <p:spPr>
            <a:xfrm>
              <a:off x="10235324" y="6393148"/>
              <a:ext cx="78566" cy="142561"/>
            </a:xfrm>
            <a:custGeom>
              <a:avLst/>
              <a:gdLst>
                <a:gd name="connsiteX0" fmla="*/ 17912 w 78565"/>
                <a:gd name="connsiteY0" fmla="*/ 126590 h 142561"/>
                <a:gd name="connsiteX1" fmla="*/ 10028 w 78565"/>
                <a:gd name="connsiteY1" fmla="*/ 125622 h 142561"/>
                <a:gd name="connsiteX2" fmla="*/ 5325 w 78565"/>
                <a:gd name="connsiteY2" fmla="*/ 124793 h 142561"/>
                <a:gd name="connsiteX3" fmla="*/ 2144 w 78565"/>
                <a:gd name="connsiteY3" fmla="*/ 125968 h 142561"/>
                <a:gd name="connsiteX4" fmla="*/ 0 w 78565"/>
                <a:gd name="connsiteY4" fmla="*/ 139796 h 142561"/>
                <a:gd name="connsiteX5" fmla="*/ 20471 w 78565"/>
                <a:gd name="connsiteY5" fmla="*/ 142561 h 142561"/>
                <a:gd name="connsiteX6" fmla="*/ 38799 w 78565"/>
                <a:gd name="connsiteY6" fmla="*/ 138966 h 142561"/>
                <a:gd name="connsiteX7" fmla="*/ 64388 w 78565"/>
                <a:gd name="connsiteY7" fmla="*/ 92091 h 142561"/>
                <a:gd name="connsiteX8" fmla="*/ 64388 w 78565"/>
                <a:gd name="connsiteY8" fmla="*/ 14173 h 142561"/>
                <a:gd name="connsiteX9" fmla="*/ 75453 w 78565"/>
                <a:gd name="connsiteY9" fmla="*/ 11961 h 142561"/>
                <a:gd name="connsiteX10" fmla="*/ 78566 w 78565"/>
                <a:gd name="connsiteY10" fmla="*/ 8227 h 142561"/>
                <a:gd name="connsiteX11" fmla="*/ 78566 w 78565"/>
                <a:gd name="connsiteY11" fmla="*/ 0 h 142561"/>
                <a:gd name="connsiteX12" fmla="*/ 29324 w 78565"/>
                <a:gd name="connsiteY12" fmla="*/ 0 h 142561"/>
                <a:gd name="connsiteX13" fmla="*/ 29324 w 78565"/>
                <a:gd name="connsiteY13" fmla="*/ 8227 h 142561"/>
                <a:gd name="connsiteX14" fmla="*/ 32090 w 78565"/>
                <a:gd name="connsiteY14" fmla="*/ 11961 h 142561"/>
                <a:gd name="connsiteX15" fmla="*/ 45300 w 78565"/>
                <a:gd name="connsiteY15" fmla="*/ 14381 h 142561"/>
                <a:gd name="connsiteX16" fmla="*/ 45300 w 78565"/>
                <a:gd name="connsiteY16" fmla="*/ 92713 h 142561"/>
                <a:gd name="connsiteX17" fmla="*/ 17912 w 78565"/>
                <a:gd name="connsiteY17" fmla="*/ 126798 h 142561"/>
                <a:gd name="connsiteX18" fmla="*/ 17912 w 78565"/>
                <a:gd name="connsiteY18" fmla="*/ 126590 h 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565" h="142561">
                  <a:moveTo>
                    <a:pt x="17912" y="126590"/>
                  </a:moveTo>
                  <a:cubicBezTo>
                    <a:pt x="14731" y="126590"/>
                    <a:pt x="12034" y="126175"/>
                    <a:pt x="10028" y="125622"/>
                  </a:cubicBezTo>
                  <a:cubicBezTo>
                    <a:pt x="8092" y="125000"/>
                    <a:pt x="6501" y="124793"/>
                    <a:pt x="5325" y="124793"/>
                  </a:cubicBezTo>
                  <a:cubicBezTo>
                    <a:pt x="4150" y="124793"/>
                    <a:pt x="2974" y="125208"/>
                    <a:pt x="2144" y="125968"/>
                  </a:cubicBezTo>
                  <a:cubicBezTo>
                    <a:pt x="1383" y="126798"/>
                    <a:pt x="553" y="131499"/>
                    <a:pt x="0" y="139796"/>
                  </a:cubicBezTo>
                  <a:cubicBezTo>
                    <a:pt x="6916" y="141731"/>
                    <a:pt x="13763" y="142561"/>
                    <a:pt x="20471" y="142561"/>
                  </a:cubicBezTo>
                  <a:cubicBezTo>
                    <a:pt x="27180" y="142561"/>
                    <a:pt x="33266" y="141317"/>
                    <a:pt x="38799" y="138966"/>
                  </a:cubicBezTo>
                  <a:cubicBezTo>
                    <a:pt x="55743" y="131914"/>
                    <a:pt x="64388" y="116358"/>
                    <a:pt x="64388" y="92091"/>
                  </a:cubicBezTo>
                  <a:lnTo>
                    <a:pt x="64388" y="14173"/>
                  </a:lnTo>
                  <a:lnTo>
                    <a:pt x="75453" y="11961"/>
                  </a:lnTo>
                  <a:cubicBezTo>
                    <a:pt x="77390" y="11615"/>
                    <a:pt x="78566" y="10232"/>
                    <a:pt x="78566" y="8227"/>
                  </a:cubicBezTo>
                  <a:lnTo>
                    <a:pt x="78566" y="0"/>
                  </a:lnTo>
                  <a:lnTo>
                    <a:pt x="29324" y="0"/>
                  </a:lnTo>
                  <a:lnTo>
                    <a:pt x="29324" y="8227"/>
                  </a:lnTo>
                  <a:cubicBezTo>
                    <a:pt x="29324" y="10232"/>
                    <a:pt x="30154" y="11615"/>
                    <a:pt x="32090" y="11961"/>
                  </a:cubicBezTo>
                  <a:cubicBezTo>
                    <a:pt x="33266" y="12376"/>
                    <a:pt x="37830" y="13136"/>
                    <a:pt x="45300" y="14381"/>
                  </a:cubicBezTo>
                  <a:lnTo>
                    <a:pt x="45300" y="92713"/>
                  </a:lnTo>
                  <a:cubicBezTo>
                    <a:pt x="45300" y="115390"/>
                    <a:pt x="36032" y="126798"/>
                    <a:pt x="17912" y="126798"/>
                  </a:cubicBezTo>
                  <a:lnTo>
                    <a:pt x="17912" y="12659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B3DFBA-0E01-4377-8A41-4B18CEEC656A}"/>
                </a:ext>
              </a:extLst>
            </p:cNvPr>
            <p:cNvSpPr/>
            <p:nvPr/>
          </p:nvSpPr>
          <p:spPr>
            <a:xfrm>
              <a:off x="10304414" y="6393148"/>
              <a:ext cx="142400" cy="140971"/>
            </a:xfrm>
            <a:custGeom>
              <a:avLst/>
              <a:gdLst>
                <a:gd name="connsiteX0" fmla="*/ 139841 w 142400"/>
                <a:gd name="connsiteY0" fmla="*/ 129909 h 140970"/>
                <a:gd name="connsiteX1" fmla="*/ 131957 w 142400"/>
                <a:gd name="connsiteY1" fmla="*/ 127558 h 140970"/>
                <a:gd name="connsiteX2" fmla="*/ 80986 w 142400"/>
                <a:gd name="connsiteY2" fmla="*/ 0 h 140970"/>
                <a:gd name="connsiteX3" fmla="*/ 61691 w 142400"/>
                <a:gd name="connsiteY3" fmla="*/ 0 h 140970"/>
                <a:gd name="connsiteX4" fmla="*/ 10443 w 142400"/>
                <a:gd name="connsiteY4" fmla="*/ 127558 h 140970"/>
                <a:gd name="connsiteX5" fmla="*/ 2559 w 142400"/>
                <a:gd name="connsiteY5" fmla="*/ 129909 h 140970"/>
                <a:gd name="connsiteX6" fmla="*/ 0 w 142400"/>
                <a:gd name="connsiteY6" fmla="*/ 133089 h 140970"/>
                <a:gd name="connsiteX7" fmla="*/ 0 w 142400"/>
                <a:gd name="connsiteY7" fmla="*/ 140971 h 140970"/>
                <a:gd name="connsiteX8" fmla="*/ 40389 w 142400"/>
                <a:gd name="connsiteY8" fmla="*/ 140971 h 140970"/>
                <a:gd name="connsiteX9" fmla="*/ 40389 w 142400"/>
                <a:gd name="connsiteY9" fmla="*/ 133089 h 140970"/>
                <a:gd name="connsiteX10" fmla="*/ 37830 w 142400"/>
                <a:gd name="connsiteY10" fmla="*/ 129909 h 140970"/>
                <a:gd name="connsiteX11" fmla="*/ 29739 w 142400"/>
                <a:gd name="connsiteY11" fmla="*/ 127558 h 140970"/>
                <a:gd name="connsiteX12" fmla="*/ 40804 w 142400"/>
                <a:gd name="connsiteY12" fmla="*/ 99212 h 140970"/>
                <a:gd name="connsiteX13" fmla="*/ 101665 w 142400"/>
                <a:gd name="connsiteY13" fmla="*/ 99212 h 140970"/>
                <a:gd name="connsiteX14" fmla="*/ 112661 w 142400"/>
                <a:gd name="connsiteY14" fmla="*/ 127558 h 140970"/>
                <a:gd name="connsiteX15" fmla="*/ 104639 w 142400"/>
                <a:gd name="connsiteY15" fmla="*/ 129909 h 140970"/>
                <a:gd name="connsiteX16" fmla="*/ 101872 w 142400"/>
                <a:gd name="connsiteY16" fmla="*/ 133089 h 140970"/>
                <a:gd name="connsiteX17" fmla="*/ 101872 w 142400"/>
                <a:gd name="connsiteY17" fmla="*/ 140971 h 140970"/>
                <a:gd name="connsiteX18" fmla="*/ 142400 w 142400"/>
                <a:gd name="connsiteY18" fmla="*/ 140971 h 140970"/>
                <a:gd name="connsiteX19" fmla="*/ 142400 w 142400"/>
                <a:gd name="connsiteY19" fmla="*/ 133089 h 140970"/>
                <a:gd name="connsiteX20" fmla="*/ 139841 w 142400"/>
                <a:gd name="connsiteY20" fmla="*/ 129909 h 140970"/>
                <a:gd name="connsiteX21" fmla="*/ 139841 w 142400"/>
                <a:gd name="connsiteY21" fmla="*/ 129909 h 140970"/>
                <a:gd name="connsiteX22" fmla="*/ 46130 w 142400"/>
                <a:gd name="connsiteY22" fmla="*/ 85454 h 140970"/>
                <a:gd name="connsiteX23" fmla="*/ 67223 w 142400"/>
                <a:gd name="connsiteY23" fmla="*/ 31250 h 140970"/>
                <a:gd name="connsiteX24" fmla="*/ 71096 w 142400"/>
                <a:gd name="connsiteY24" fmla="*/ 17907 h 140970"/>
                <a:gd name="connsiteX25" fmla="*/ 75453 w 142400"/>
                <a:gd name="connsiteY25" fmla="*/ 31112 h 140970"/>
                <a:gd name="connsiteX26" fmla="*/ 96340 w 142400"/>
                <a:gd name="connsiteY26" fmla="*/ 85454 h 140970"/>
                <a:gd name="connsiteX27" fmla="*/ 46130 w 142400"/>
                <a:gd name="connsiteY27" fmla="*/ 85454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2400" h="140970">
                  <a:moveTo>
                    <a:pt x="139841" y="129909"/>
                  </a:moveTo>
                  <a:lnTo>
                    <a:pt x="131957" y="127558"/>
                  </a:lnTo>
                  <a:lnTo>
                    <a:pt x="80986" y="0"/>
                  </a:lnTo>
                  <a:lnTo>
                    <a:pt x="61691" y="0"/>
                  </a:lnTo>
                  <a:lnTo>
                    <a:pt x="10443" y="127558"/>
                  </a:lnTo>
                  <a:lnTo>
                    <a:pt x="2559" y="129909"/>
                  </a:lnTo>
                  <a:cubicBezTo>
                    <a:pt x="1037" y="130324"/>
                    <a:pt x="0" y="131292"/>
                    <a:pt x="0" y="133089"/>
                  </a:cubicBezTo>
                  <a:lnTo>
                    <a:pt x="0" y="140971"/>
                  </a:lnTo>
                  <a:lnTo>
                    <a:pt x="40389" y="140971"/>
                  </a:lnTo>
                  <a:lnTo>
                    <a:pt x="40389" y="133089"/>
                  </a:lnTo>
                  <a:cubicBezTo>
                    <a:pt x="40389" y="131292"/>
                    <a:pt x="39629" y="130324"/>
                    <a:pt x="37830" y="129909"/>
                  </a:cubicBezTo>
                  <a:lnTo>
                    <a:pt x="29739" y="127558"/>
                  </a:lnTo>
                  <a:lnTo>
                    <a:pt x="40804" y="99212"/>
                  </a:lnTo>
                  <a:lnTo>
                    <a:pt x="101665" y="99212"/>
                  </a:lnTo>
                  <a:lnTo>
                    <a:pt x="112661" y="127558"/>
                  </a:lnTo>
                  <a:lnTo>
                    <a:pt x="104639" y="129909"/>
                  </a:lnTo>
                  <a:cubicBezTo>
                    <a:pt x="102841" y="130324"/>
                    <a:pt x="101872" y="131292"/>
                    <a:pt x="101872" y="133089"/>
                  </a:cubicBezTo>
                  <a:lnTo>
                    <a:pt x="101872" y="140971"/>
                  </a:lnTo>
                  <a:lnTo>
                    <a:pt x="142400" y="140971"/>
                  </a:lnTo>
                  <a:lnTo>
                    <a:pt x="142400" y="133089"/>
                  </a:lnTo>
                  <a:cubicBezTo>
                    <a:pt x="142400" y="131292"/>
                    <a:pt x="141432" y="130324"/>
                    <a:pt x="139841" y="129909"/>
                  </a:cubicBezTo>
                  <a:lnTo>
                    <a:pt x="139841" y="129909"/>
                  </a:lnTo>
                  <a:close/>
                  <a:moveTo>
                    <a:pt x="46130" y="85454"/>
                  </a:moveTo>
                  <a:lnTo>
                    <a:pt x="67223" y="31250"/>
                  </a:lnTo>
                  <a:cubicBezTo>
                    <a:pt x="68399" y="28139"/>
                    <a:pt x="69575" y="23783"/>
                    <a:pt x="71096" y="17907"/>
                  </a:cubicBezTo>
                  <a:cubicBezTo>
                    <a:pt x="72479" y="23230"/>
                    <a:pt x="73863" y="27517"/>
                    <a:pt x="75453" y="31112"/>
                  </a:cubicBezTo>
                  <a:lnTo>
                    <a:pt x="96340" y="85454"/>
                  </a:lnTo>
                  <a:lnTo>
                    <a:pt x="46130" y="8545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42EA67C-AD70-4521-9FFE-7E6A667923D0}"/>
                </a:ext>
              </a:extLst>
            </p:cNvPr>
            <p:cNvSpPr/>
            <p:nvPr/>
          </p:nvSpPr>
          <p:spPr>
            <a:xfrm>
              <a:off x="10445846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6A8E1CE-86AE-41C6-81C7-48B9D6A8146A}"/>
                </a:ext>
              </a:extLst>
            </p:cNvPr>
            <p:cNvSpPr/>
            <p:nvPr/>
          </p:nvSpPr>
          <p:spPr>
            <a:xfrm>
              <a:off x="10553390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2784B96-D900-479E-9E12-9A2720ECFDCF}"/>
                </a:ext>
              </a:extLst>
            </p:cNvPr>
            <p:cNvSpPr/>
            <p:nvPr/>
          </p:nvSpPr>
          <p:spPr>
            <a:xfrm>
              <a:off x="10343005" y="6549122"/>
              <a:ext cx="70059" cy="73769"/>
            </a:xfrm>
            <a:custGeom>
              <a:avLst/>
              <a:gdLst>
                <a:gd name="connsiteX0" fmla="*/ 35064 w 70058"/>
                <a:gd name="connsiteY0" fmla="*/ 41690 h 73769"/>
                <a:gd name="connsiteX1" fmla="*/ 0 w 70058"/>
                <a:gd name="connsiteY1" fmla="*/ 0 h 73769"/>
                <a:gd name="connsiteX2" fmla="*/ 0 w 70058"/>
                <a:gd name="connsiteY2" fmla="*/ 73769 h 73769"/>
                <a:gd name="connsiteX3" fmla="*/ 5325 w 70058"/>
                <a:gd name="connsiteY3" fmla="*/ 73769 h 73769"/>
                <a:gd name="connsiteX4" fmla="*/ 5325 w 70058"/>
                <a:gd name="connsiteY4" fmla="*/ 14519 h 73769"/>
                <a:gd name="connsiteX5" fmla="*/ 35064 w 70058"/>
                <a:gd name="connsiteY5" fmla="*/ 49917 h 73769"/>
                <a:gd name="connsiteX6" fmla="*/ 64734 w 70058"/>
                <a:gd name="connsiteY6" fmla="*/ 14519 h 73769"/>
                <a:gd name="connsiteX7" fmla="*/ 64734 w 70058"/>
                <a:gd name="connsiteY7" fmla="*/ 73769 h 73769"/>
                <a:gd name="connsiteX8" fmla="*/ 70059 w 70058"/>
                <a:gd name="connsiteY8" fmla="*/ 73769 h 73769"/>
                <a:gd name="connsiteX9" fmla="*/ 70059 w 70058"/>
                <a:gd name="connsiteY9" fmla="*/ 0 h 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058" h="73769">
                  <a:moveTo>
                    <a:pt x="35064" y="41690"/>
                  </a:moveTo>
                  <a:lnTo>
                    <a:pt x="0" y="0"/>
                  </a:lnTo>
                  <a:lnTo>
                    <a:pt x="0" y="73769"/>
                  </a:lnTo>
                  <a:lnTo>
                    <a:pt x="5325" y="73769"/>
                  </a:lnTo>
                  <a:lnTo>
                    <a:pt x="5325" y="14519"/>
                  </a:lnTo>
                  <a:lnTo>
                    <a:pt x="35064" y="49917"/>
                  </a:lnTo>
                  <a:lnTo>
                    <a:pt x="64734" y="14519"/>
                  </a:lnTo>
                  <a:lnTo>
                    <a:pt x="64734" y="73769"/>
                  </a:lnTo>
                  <a:lnTo>
                    <a:pt x="70059" y="73769"/>
                  </a:lnTo>
                  <a:lnTo>
                    <a:pt x="7005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C3739D7-1136-4638-9641-FF447319C0CE}"/>
                </a:ext>
              </a:extLst>
            </p:cNvPr>
            <p:cNvSpPr/>
            <p:nvPr/>
          </p:nvSpPr>
          <p:spPr>
            <a:xfrm>
              <a:off x="10436579" y="6551473"/>
              <a:ext cx="54014" cy="72940"/>
            </a:xfrm>
            <a:custGeom>
              <a:avLst/>
              <a:gdLst>
                <a:gd name="connsiteX0" fmla="*/ 54014 w 54013"/>
                <a:gd name="connsiteY0" fmla="*/ 45631 h 72939"/>
                <a:gd name="connsiteX1" fmla="*/ 54014 w 54013"/>
                <a:gd name="connsiteY1" fmla="*/ 0 h 72939"/>
                <a:gd name="connsiteX2" fmla="*/ 48758 w 54013"/>
                <a:gd name="connsiteY2" fmla="*/ 0 h 72939"/>
                <a:gd name="connsiteX3" fmla="*/ 48758 w 54013"/>
                <a:gd name="connsiteY3" fmla="*/ 45631 h 72939"/>
                <a:gd name="connsiteX4" fmla="*/ 27318 w 54013"/>
                <a:gd name="connsiteY4" fmla="*/ 67616 h 72939"/>
                <a:gd name="connsiteX5" fmla="*/ 5325 w 54013"/>
                <a:gd name="connsiteY5" fmla="*/ 46115 h 72939"/>
                <a:gd name="connsiteX6" fmla="*/ 5325 w 54013"/>
                <a:gd name="connsiteY6" fmla="*/ 0 h 72939"/>
                <a:gd name="connsiteX7" fmla="*/ 0 w 54013"/>
                <a:gd name="connsiteY7" fmla="*/ 0 h 72939"/>
                <a:gd name="connsiteX8" fmla="*/ 0 w 54013"/>
                <a:gd name="connsiteY8" fmla="*/ 46322 h 72939"/>
                <a:gd name="connsiteX9" fmla="*/ 27318 w 54013"/>
                <a:gd name="connsiteY9" fmla="*/ 72940 h 72939"/>
                <a:gd name="connsiteX10" fmla="*/ 54014 w 54013"/>
                <a:gd name="connsiteY10" fmla="*/ 45631 h 72939"/>
                <a:gd name="connsiteX11" fmla="*/ 54014 w 54013"/>
                <a:gd name="connsiteY11" fmla="*/ 45631 h 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13" h="72939">
                  <a:moveTo>
                    <a:pt x="54014" y="45631"/>
                  </a:moveTo>
                  <a:lnTo>
                    <a:pt x="54014" y="0"/>
                  </a:lnTo>
                  <a:lnTo>
                    <a:pt x="48758" y="0"/>
                  </a:lnTo>
                  <a:lnTo>
                    <a:pt x="48758" y="45631"/>
                  </a:lnTo>
                  <a:cubicBezTo>
                    <a:pt x="48758" y="59181"/>
                    <a:pt x="37900" y="67616"/>
                    <a:pt x="27318" y="67616"/>
                  </a:cubicBezTo>
                  <a:cubicBezTo>
                    <a:pt x="13694" y="67616"/>
                    <a:pt x="5325" y="56831"/>
                    <a:pt x="5325" y="46115"/>
                  </a:cubicBezTo>
                  <a:lnTo>
                    <a:pt x="5325" y="0"/>
                  </a:lnTo>
                  <a:lnTo>
                    <a:pt x="0" y="0"/>
                  </a:lnTo>
                  <a:lnTo>
                    <a:pt x="0" y="46322"/>
                  </a:lnTo>
                  <a:cubicBezTo>
                    <a:pt x="0" y="59596"/>
                    <a:pt x="10443" y="72940"/>
                    <a:pt x="27318" y="72940"/>
                  </a:cubicBezTo>
                  <a:cubicBezTo>
                    <a:pt x="40597" y="72940"/>
                    <a:pt x="54014" y="62500"/>
                    <a:pt x="54014" y="45631"/>
                  </a:cubicBezTo>
                  <a:lnTo>
                    <a:pt x="54014" y="456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CA523A-FD1B-4C71-92E9-3BC14EC91F44}"/>
                </a:ext>
              </a:extLst>
            </p:cNvPr>
            <p:cNvSpPr/>
            <p:nvPr/>
          </p:nvSpPr>
          <p:spPr>
            <a:xfrm>
              <a:off x="10507813" y="6550159"/>
              <a:ext cx="45438" cy="74945"/>
            </a:xfrm>
            <a:custGeom>
              <a:avLst/>
              <a:gdLst>
                <a:gd name="connsiteX0" fmla="*/ 45438 w 45437"/>
                <a:gd name="connsiteY0" fmla="*/ 52613 h 74944"/>
                <a:gd name="connsiteX1" fmla="*/ 22269 w 45437"/>
                <a:gd name="connsiteY1" fmla="*/ 32702 h 74944"/>
                <a:gd name="connsiteX2" fmla="*/ 8437 w 45437"/>
                <a:gd name="connsiteY2" fmla="*/ 19358 h 74944"/>
                <a:gd name="connsiteX3" fmla="*/ 22546 w 45437"/>
                <a:gd name="connsiteY3" fmla="*/ 5324 h 74944"/>
                <a:gd name="connsiteX4" fmla="*/ 37277 w 45437"/>
                <a:gd name="connsiteY4" fmla="*/ 19842 h 74944"/>
                <a:gd name="connsiteX5" fmla="*/ 42602 w 45437"/>
                <a:gd name="connsiteY5" fmla="*/ 19566 h 74944"/>
                <a:gd name="connsiteX6" fmla="*/ 22477 w 45437"/>
                <a:gd name="connsiteY6" fmla="*/ 0 h 74944"/>
                <a:gd name="connsiteX7" fmla="*/ 3112 w 45437"/>
                <a:gd name="connsiteY7" fmla="*/ 19566 h 74944"/>
                <a:gd name="connsiteX8" fmla="*/ 20886 w 45437"/>
                <a:gd name="connsiteY8" fmla="*/ 37887 h 74944"/>
                <a:gd name="connsiteX9" fmla="*/ 40113 w 45437"/>
                <a:gd name="connsiteY9" fmla="*/ 52613 h 74944"/>
                <a:gd name="connsiteX10" fmla="*/ 22269 w 45437"/>
                <a:gd name="connsiteY10" fmla="*/ 69621 h 74944"/>
                <a:gd name="connsiteX11" fmla="*/ 5256 w 45437"/>
                <a:gd name="connsiteY11" fmla="*/ 52060 h 74944"/>
                <a:gd name="connsiteX12" fmla="*/ 0 w 45437"/>
                <a:gd name="connsiteY12" fmla="*/ 52337 h 74944"/>
                <a:gd name="connsiteX13" fmla="*/ 22200 w 45437"/>
                <a:gd name="connsiteY13" fmla="*/ 74945 h 74944"/>
                <a:gd name="connsiteX14" fmla="*/ 45438 w 45437"/>
                <a:gd name="connsiteY14" fmla="*/ 52613 h 74944"/>
                <a:gd name="connsiteX15" fmla="*/ 45438 w 45437"/>
                <a:gd name="connsiteY15" fmla="*/ 52613 h 7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437" h="74944">
                  <a:moveTo>
                    <a:pt x="45438" y="52613"/>
                  </a:moveTo>
                  <a:cubicBezTo>
                    <a:pt x="45438" y="43971"/>
                    <a:pt x="41288" y="37749"/>
                    <a:pt x="22269" y="32702"/>
                  </a:cubicBezTo>
                  <a:cubicBezTo>
                    <a:pt x="14800" y="30835"/>
                    <a:pt x="8437" y="27378"/>
                    <a:pt x="8437" y="19358"/>
                  </a:cubicBezTo>
                  <a:cubicBezTo>
                    <a:pt x="8437" y="9541"/>
                    <a:pt x="16183" y="5324"/>
                    <a:pt x="22546" y="5324"/>
                  </a:cubicBezTo>
                  <a:cubicBezTo>
                    <a:pt x="31399" y="5324"/>
                    <a:pt x="36931" y="11822"/>
                    <a:pt x="37277" y="19842"/>
                  </a:cubicBezTo>
                  <a:lnTo>
                    <a:pt x="42602" y="19566"/>
                  </a:lnTo>
                  <a:cubicBezTo>
                    <a:pt x="42118" y="8850"/>
                    <a:pt x="34511" y="0"/>
                    <a:pt x="22477" y="0"/>
                  </a:cubicBezTo>
                  <a:cubicBezTo>
                    <a:pt x="14524" y="0"/>
                    <a:pt x="3112" y="5393"/>
                    <a:pt x="3112" y="19566"/>
                  </a:cubicBezTo>
                  <a:cubicBezTo>
                    <a:pt x="3112" y="30420"/>
                    <a:pt x="11757" y="35467"/>
                    <a:pt x="20886" y="37887"/>
                  </a:cubicBezTo>
                  <a:cubicBezTo>
                    <a:pt x="37208" y="42105"/>
                    <a:pt x="40113" y="46253"/>
                    <a:pt x="40113" y="52613"/>
                  </a:cubicBezTo>
                  <a:cubicBezTo>
                    <a:pt x="40113" y="60495"/>
                    <a:pt x="33543" y="69621"/>
                    <a:pt x="22269" y="69621"/>
                  </a:cubicBezTo>
                  <a:cubicBezTo>
                    <a:pt x="15976" y="69621"/>
                    <a:pt x="6432" y="66787"/>
                    <a:pt x="5256" y="52060"/>
                  </a:cubicBezTo>
                  <a:lnTo>
                    <a:pt x="0" y="52337"/>
                  </a:lnTo>
                  <a:cubicBezTo>
                    <a:pt x="1452" y="71281"/>
                    <a:pt x="14731" y="74945"/>
                    <a:pt x="22200" y="74945"/>
                  </a:cubicBezTo>
                  <a:cubicBezTo>
                    <a:pt x="37000" y="74945"/>
                    <a:pt x="45438" y="63053"/>
                    <a:pt x="45438" y="52613"/>
                  </a:cubicBezTo>
                  <a:lnTo>
                    <a:pt x="45438" y="5261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4E00FA7-5F2E-4F81-AEC4-18FBE5FEDD0E}"/>
                </a:ext>
              </a:extLst>
            </p:cNvPr>
            <p:cNvSpPr/>
            <p:nvPr/>
          </p:nvSpPr>
          <p:spPr>
            <a:xfrm>
              <a:off x="10572409" y="6551473"/>
              <a:ext cx="5325" cy="71419"/>
            </a:xfrm>
            <a:custGeom>
              <a:avLst/>
              <a:gdLst>
                <a:gd name="connsiteX0" fmla="*/ 5325 w 5325"/>
                <a:gd name="connsiteY0" fmla="*/ 71419 h 71418"/>
                <a:gd name="connsiteX1" fmla="*/ 5325 w 5325"/>
                <a:gd name="connsiteY1" fmla="*/ 0 h 71418"/>
                <a:gd name="connsiteX2" fmla="*/ 0 w 5325"/>
                <a:gd name="connsiteY2" fmla="*/ 0 h 71418"/>
                <a:gd name="connsiteX3" fmla="*/ 0 w 5325"/>
                <a:gd name="connsiteY3" fmla="*/ 71419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" h="71418">
                  <a:moveTo>
                    <a:pt x="5325" y="71419"/>
                  </a:moveTo>
                  <a:lnTo>
                    <a:pt x="5325" y="0"/>
                  </a:lnTo>
                  <a:lnTo>
                    <a:pt x="0" y="0"/>
                  </a:lnTo>
                  <a:lnTo>
                    <a:pt x="0" y="714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B3BBD-0D84-4B8C-ACF2-F8BFA1FCBC94}"/>
                </a:ext>
              </a:extLst>
            </p:cNvPr>
            <p:cNvSpPr/>
            <p:nvPr/>
          </p:nvSpPr>
          <p:spPr>
            <a:xfrm>
              <a:off x="10594885" y="6549468"/>
              <a:ext cx="64388" cy="75221"/>
            </a:xfrm>
            <a:custGeom>
              <a:avLst/>
              <a:gdLst>
                <a:gd name="connsiteX0" fmla="*/ 5325 w 64387"/>
                <a:gd name="connsiteY0" fmla="*/ 37818 h 75221"/>
                <a:gd name="connsiteX1" fmla="*/ 37346 w 64387"/>
                <a:gd name="connsiteY1" fmla="*/ 5324 h 75221"/>
                <a:gd name="connsiteX2" fmla="*/ 60653 w 64387"/>
                <a:gd name="connsiteY2" fmla="*/ 14865 h 75221"/>
                <a:gd name="connsiteX3" fmla="*/ 64388 w 64387"/>
                <a:gd name="connsiteY3" fmla="*/ 11131 h 75221"/>
                <a:gd name="connsiteX4" fmla="*/ 37346 w 64387"/>
                <a:gd name="connsiteY4" fmla="*/ 0 h 75221"/>
                <a:gd name="connsiteX5" fmla="*/ 0 w 64387"/>
                <a:gd name="connsiteY5" fmla="*/ 37887 h 75221"/>
                <a:gd name="connsiteX6" fmla="*/ 37900 w 64387"/>
                <a:gd name="connsiteY6" fmla="*/ 75221 h 75221"/>
                <a:gd name="connsiteX7" fmla="*/ 64111 w 64387"/>
                <a:gd name="connsiteY7" fmla="*/ 64436 h 75221"/>
                <a:gd name="connsiteX8" fmla="*/ 60377 w 64387"/>
                <a:gd name="connsiteY8" fmla="*/ 60703 h 75221"/>
                <a:gd name="connsiteX9" fmla="*/ 37830 w 64387"/>
                <a:gd name="connsiteY9" fmla="*/ 69898 h 75221"/>
                <a:gd name="connsiteX10" fmla="*/ 5325 w 64387"/>
                <a:gd name="connsiteY10" fmla="*/ 37818 h 75221"/>
                <a:gd name="connsiteX11" fmla="*/ 5325 w 64387"/>
                <a:gd name="connsiteY11" fmla="*/ 37818 h 7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87" h="75221">
                  <a:moveTo>
                    <a:pt x="5325" y="37818"/>
                  </a:moveTo>
                  <a:cubicBezTo>
                    <a:pt x="5325" y="19082"/>
                    <a:pt x="20264" y="5324"/>
                    <a:pt x="37346" y="5324"/>
                  </a:cubicBezTo>
                  <a:cubicBezTo>
                    <a:pt x="46960" y="5324"/>
                    <a:pt x="54982" y="9057"/>
                    <a:pt x="60653" y="14865"/>
                  </a:cubicBezTo>
                  <a:lnTo>
                    <a:pt x="64388" y="11131"/>
                  </a:lnTo>
                  <a:cubicBezTo>
                    <a:pt x="57748" y="4356"/>
                    <a:pt x="48343" y="0"/>
                    <a:pt x="37346" y="0"/>
                  </a:cubicBezTo>
                  <a:cubicBezTo>
                    <a:pt x="17774" y="0"/>
                    <a:pt x="0" y="15556"/>
                    <a:pt x="0" y="37887"/>
                  </a:cubicBezTo>
                  <a:cubicBezTo>
                    <a:pt x="0" y="57453"/>
                    <a:pt x="15492" y="75221"/>
                    <a:pt x="37900" y="75221"/>
                  </a:cubicBezTo>
                  <a:cubicBezTo>
                    <a:pt x="47720" y="75221"/>
                    <a:pt x="57126" y="71281"/>
                    <a:pt x="64111" y="64436"/>
                  </a:cubicBezTo>
                  <a:lnTo>
                    <a:pt x="60377" y="60703"/>
                  </a:lnTo>
                  <a:cubicBezTo>
                    <a:pt x="54290" y="66579"/>
                    <a:pt x="46130" y="69898"/>
                    <a:pt x="37830" y="69898"/>
                  </a:cubicBezTo>
                  <a:cubicBezTo>
                    <a:pt x="19088" y="69898"/>
                    <a:pt x="5325" y="54964"/>
                    <a:pt x="5325" y="37818"/>
                  </a:cubicBezTo>
                  <a:lnTo>
                    <a:pt x="5325" y="37818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49E1A04-DA1A-47A6-BB81-B2E72853FDF8}"/>
                </a:ext>
              </a:extLst>
            </p:cNvPr>
            <p:cNvSpPr/>
            <p:nvPr/>
          </p:nvSpPr>
          <p:spPr>
            <a:xfrm>
              <a:off x="10318592" y="6679031"/>
              <a:ext cx="44470" cy="73908"/>
            </a:xfrm>
            <a:custGeom>
              <a:avLst/>
              <a:gdLst>
                <a:gd name="connsiteX0" fmla="*/ 0 w 44469"/>
                <a:gd name="connsiteY0" fmla="*/ 73908 h 73907"/>
                <a:gd name="connsiteX1" fmla="*/ 44470 w 44469"/>
                <a:gd name="connsiteY1" fmla="*/ 73908 h 73907"/>
                <a:gd name="connsiteX2" fmla="*/ 44470 w 44469"/>
                <a:gd name="connsiteY2" fmla="*/ 68446 h 73907"/>
                <a:gd name="connsiteX3" fmla="*/ 5533 w 44469"/>
                <a:gd name="connsiteY3" fmla="*/ 68446 h 73907"/>
                <a:gd name="connsiteX4" fmla="*/ 5533 w 44469"/>
                <a:gd name="connsiteY4" fmla="*/ 0 h 73907"/>
                <a:gd name="connsiteX5" fmla="*/ 0 w 44469"/>
                <a:gd name="connsiteY5" fmla="*/ 0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69" h="73907">
                  <a:moveTo>
                    <a:pt x="0" y="73908"/>
                  </a:moveTo>
                  <a:lnTo>
                    <a:pt x="44470" y="73908"/>
                  </a:lnTo>
                  <a:lnTo>
                    <a:pt x="44470" y="68446"/>
                  </a:lnTo>
                  <a:lnTo>
                    <a:pt x="5533" y="68446"/>
                  </a:lnTo>
                  <a:lnTo>
                    <a:pt x="553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1CEBE1F-4FE8-429C-B59B-BAE91198492F}"/>
                </a:ext>
              </a:extLst>
            </p:cNvPr>
            <p:cNvSpPr/>
            <p:nvPr/>
          </p:nvSpPr>
          <p:spPr>
            <a:xfrm>
              <a:off x="10372191" y="6677026"/>
              <a:ext cx="77805" cy="77710"/>
            </a:xfrm>
            <a:custGeom>
              <a:avLst/>
              <a:gdLst>
                <a:gd name="connsiteX0" fmla="*/ 0 w 77804"/>
                <a:gd name="connsiteY0" fmla="*/ 39132 h 77710"/>
                <a:gd name="connsiteX1" fmla="*/ 39214 w 77804"/>
                <a:gd name="connsiteY1" fmla="*/ 77710 h 77710"/>
                <a:gd name="connsiteX2" fmla="*/ 77805 w 77804"/>
                <a:gd name="connsiteY2" fmla="*/ 38509 h 77710"/>
                <a:gd name="connsiteX3" fmla="*/ 38591 w 77804"/>
                <a:gd name="connsiteY3" fmla="*/ 0 h 77710"/>
                <a:gd name="connsiteX4" fmla="*/ 0 w 77804"/>
                <a:gd name="connsiteY4" fmla="*/ 39132 h 77710"/>
                <a:gd name="connsiteX5" fmla="*/ 0 w 77804"/>
                <a:gd name="connsiteY5" fmla="*/ 39132 h 77710"/>
                <a:gd name="connsiteX6" fmla="*/ 72341 w 77804"/>
                <a:gd name="connsiteY6" fmla="*/ 38855 h 77710"/>
                <a:gd name="connsiteX7" fmla="*/ 39144 w 77804"/>
                <a:gd name="connsiteY7" fmla="*/ 72248 h 77710"/>
                <a:gd name="connsiteX8" fmla="*/ 5533 w 77804"/>
                <a:gd name="connsiteY8" fmla="*/ 39063 h 77710"/>
                <a:gd name="connsiteX9" fmla="*/ 38591 w 77804"/>
                <a:gd name="connsiteY9" fmla="*/ 5462 h 77710"/>
                <a:gd name="connsiteX10" fmla="*/ 72341 w 77804"/>
                <a:gd name="connsiteY10" fmla="*/ 38855 h 77710"/>
                <a:gd name="connsiteX11" fmla="*/ 72341 w 77804"/>
                <a:gd name="connsiteY11" fmla="*/ 38855 h 7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804" h="77710">
                  <a:moveTo>
                    <a:pt x="0" y="39132"/>
                  </a:moveTo>
                  <a:cubicBezTo>
                    <a:pt x="0" y="59320"/>
                    <a:pt x="16045" y="77710"/>
                    <a:pt x="39214" y="77710"/>
                  </a:cubicBezTo>
                  <a:cubicBezTo>
                    <a:pt x="59408" y="77710"/>
                    <a:pt x="77805" y="61670"/>
                    <a:pt x="77805" y="38509"/>
                  </a:cubicBezTo>
                  <a:cubicBezTo>
                    <a:pt x="77805" y="18321"/>
                    <a:pt x="61760" y="0"/>
                    <a:pt x="38591" y="0"/>
                  </a:cubicBezTo>
                  <a:cubicBezTo>
                    <a:pt x="18397" y="0"/>
                    <a:pt x="0" y="16040"/>
                    <a:pt x="0" y="39132"/>
                  </a:cubicBezTo>
                  <a:lnTo>
                    <a:pt x="0" y="39132"/>
                  </a:lnTo>
                  <a:close/>
                  <a:moveTo>
                    <a:pt x="72341" y="38855"/>
                  </a:moveTo>
                  <a:cubicBezTo>
                    <a:pt x="72341" y="58836"/>
                    <a:pt x="56158" y="72248"/>
                    <a:pt x="39144" y="72248"/>
                  </a:cubicBezTo>
                  <a:cubicBezTo>
                    <a:pt x="18950" y="72248"/>
                    <a:pt x="5533" y="56001"/>
                    <a:pt x="5533" y="39063"/>
                  </a:cubicBezTo>
                  <a:cubicBezTo>
                    <a:pt x="5533" y="18874"/>
                    <a:pt x="21647" y="5462"/>
                    <a:pt x="38591" y="5462"/>
                  </a:cubicBezTo>
                  <a:cubicBezTo>
                    <a:pt x="58025" y="5462"/>
                    <a:pt x="72341" y="20603"/>
                    <a:pt x="72341" y="38855"/>
                  </a:cubicBezTo>
                  <a:lnTo>
                    <a:pt x="72341" y="388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5E9C435-45A4-4D54-8FDC-687470A644A3}"/>
                </a:ext>
              </a:extLst>
            </p:cNvPr>
            <p:cNvSpPr/>
            <p:nvPr/>
          </p:nvSpPr>
          <p:spPr>
            <a:xfrm>
              <a:off x="10467770" y="6679031"/>
              <a:ext cx="46199" cy="75705"/>
            </a:xfrm>
            <a:custGeom>
              <a:avLst/>
              <a:gdLst>
                <a:gd name="connsiteX0" fmla="*/ 46199 w 46198"/>
                <a:gd name="connsiteY0" fmla="*/ 23576 h 75705"/>
                <a:gd name="connsiteX1" fmla="*/ 22615 w 46198"/>
                <a:gd name="connsiteY1" fmla="*/ 0 h 75705"/>
                <a:gd name="connsiteX2" fmla="*/ 0 w 46198"/>
                <a:gd name="connsiteY2" fmla="*/ 0 h 75705"/>
                <a:gd name="connsiteX3" fmla="*/ 0 w 46198"/>
                <a:gd name="connsiteY3" fmla="*/ 73908 h 75705"/>
                <a:gd name="connsiteX4" fmla="*/ 5464 w 46198"/>
                <a:gd name="connsiteY4" fmla="*/ 73908 h 75705"/>
                <a:gd name="connsiteX5" fmla="*/ 5464 w 46198"/>
                <a:gd name="connsiteY5" fmla="*/ 5462 h 75705"/>
                <a:gd name="connsiteX6" fmla="*/ 22615 w 46198"/>
                <a:gd name="connsiteY6" fmla="*/ 5462 h 75705"/>
                <a:gd name="connsiteX7" fmla="*/ 40735 w 46198"/>
                <a:gd name="connsiteY7" fmla="*/ 23576 h 75705"/>
                <a:gd name="connsiteX8" fmla="*/ 22823 w 46198"/>
                <a:gd name="connsiteY8" fmla="*/ 42243 h 75705"/>
                <a:gd name="connsiteX9" fmla="*/ 8023 w 46198"/>
                <a:gd name="connsiteY9" fmla="*/ 42243 h 75705"/>
                <a:gd name="connsiteX10" fmla="*/ 41565 w 46198"/>
                <a:gd name="connsiteY10" fmla="*/ 75705 h 75705"/>
                <a:gd name="connsiteX11" fmla="*/ 45369 w 46198"/>
                <a:gd name="connsiteY11" fmla="*/ 71834 h 75705"/>
                <a:gd name="connsiteX12" fmla="*/ 19572 w 46198"/>
                <a:gd name="connsiteY12" fmla="*/ 45976 h 75705"/>
                <a:gd name="connsiteX13" fmla="*/ 26004 w 46198"/>
                <a:gd name="connsiteY13" fmla="*/ 46806 h 75705"/>
                <a:gd name="connsiteX14" fmla="*/ 46199 w 46198"/>
                <a:gd name="connsiteY14" fmla="*/ 23576 h 75705"/>
                <a:gd name="connsiteX15" fmla="*/ 46199 w 46198"/>
                <a:gd name="connsiteY15" fmla="*/ 23576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198" h="75705">
                  <a:moveTo>
                    <a:pt x="46199" y="23576"/>
                  </a:moveTo>
                  <a:cubicBezTo>
                    <a:pt x="46199" y="12099"/>
                    <a:pt x="37554" y="0"/>
                    <a:pt x="22615" y="0"/>
                  </a:cubicBezTo>
                  <a:lnTo>
                    <a:pt x="0" y="0"/>
                  </a:lnTo>
                  <a:lnTo>
                    <a:pt x="0" y="73908"/>
                  </a:lnTo>
                  <a:lnTo>
                    <a:pt x="5464" y="73908"/>
                  </a:lnTo>
                  <a:lnTo>
                    <a:pt x="5464" y="5462"/>
                  </a:lnTo>
                  <a:lnTo>
                    <a:pt x="22615" y="5462"/>
                  </a:lnTo>
                  <a:cubicBezTo>
                    <a:pt x="34234" y="5462"/>
                    <a:pt x="40735" y="15003"/>
                    <a:pt x="40735" y="23576"/>
                  </a:cubicBezTo>
                  <a:cubicBezTo>
                    <a:pt x="40735" y="35398"/>
                    <a:pt x="31468" y="42243"/>
                    <a:pt x="22823" y="42243"/>
                  </a:cubicBezTo>
                  <a:lnTo>
                    <a:pt x="8023" y="42243"/>
                  </a:lnTo>
                  <a:lnTo>
                    <a:pt x="41565" y="75705"/>
                  </a:lnTo>
                  <a:lnTo>
                    <a:pt x="45369" y="71834"/>
                  </a:lnTo>
                  <a:lnTo>
                    <a:pt x="19572" y="45976"/>
                  </a:lnTo>
                  <a:cubicBezTo>
                    <a:pt x="20195" y="46184"/>
                    <a:pt x="23445" y="46806"/>
                    <a:pt x="26004" y="46806"/>
                  </a:cubicBezTo>
                  <a:cubicBezTo>
                    <a:pt x="36862" y="46806"/>
                    <a:pt x="46199" y="36366"/>
                    <a:pt x="46199" y="23576"/>
                  </a:cubicBezTo>
                  <a:lnTo>
                    <a:pt x="46199" y="235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539306-877C-425B-9D5E-451FD1B3AC07}"/>
                </a:ext>
              </a:extLst>
            </p:cNvPr>
            <p:cNvSpPr/>
            <p:nvPr/>
          </p:nvSpPr>
          <p:spPr>
            <a:xfrm>
              <a:off x="10534786" y="6679031"/>
              <a:ext cx="37346" cy="73908"/>
            </a:xfrm>
            <a:custGeom>
              <a:avLst/>
              <a:gdLst>
                <a:gd name="connsiteX0" fmla="*/ 27802 w 37346"/>
                <a:gd name="connsiteY0" fmla="*/ 32080 h 73907"/>
                <a:gd name="connsiteX1" fmla="*/ 5464 w 37346"/>
                <a:gd name="connsiteY1" fmla="*/ 32080 h 73907"/>
                <a:gd name="connsiteX2" fmla="*/ 5464 w 37346"/>
                <a:gd name="connsiteY2" fmla="*/ 5462 h 73907"/>
                <a:gd name="connsiteX3" fmla="*/ 33543 w 37346"/>
                <a:gd name="connsiteY3" fmla="*/ 5462 h 73907"/>
                <a:gd name="connsiteX4" fmla="*/ 33543 w 37346"/>
                <a:gd name="connsiteY4" fmla="*/ 0 h 73907"/>
                <a:gd name="connsiteX5" fmla="*/ 0 w 37346"/>
                <a:gd name="connsiteY5" fmla="*/ 0 h 73907"/>
                <a:gd name="connsiteX6" fmla="*/ 0 w 37346"/>
                <a:gd name="connsiteY6" fmla="*/ 73908 h 73907"/>
                <a:gd name="connsiteX7" fmla="*/ 37346 w 37346"/>
                <a:gd name="connsiteY7" fmla="*/ 73908 h 73907"/>
                <a:gd name="connsiteX8" fmla="*/ 37346 w 37346"/>
                <a:gd name="connsiteY8" fmla="*/ 68446 h 73907"/>
                <a:gd name="connsiteX9" fmla="*/ 5464 w 37346"/>
                <a:gd name="connsiteY9" fmla="*/ 68446 h 73907"/>
                <a:gd name="connsiteX10" fmla="*/ 5464 w 37346"/>
                <a:gd name="connsiteY10" fmla="*/ 37542 h 73907"/>
                <a:gd name="connsiteX11" fmla="*/ 27802 w 37346"/>
                <a:gd name="connsiteY11" fmla="*/ 37542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46" h="73907">
                  <a:moveTo>
                    <a:pt x="27802" y="32080"/>
                  </a:moveTo>
                  <a:lnTo>
                    <a:pt x="5464" y="32080"/>
                  </a:lnTo>
                  <a:lnTo>
                    <a:pt x="5464" y="5462"/>
                  </a:lnTo>
                  <a:lnTo>
                    <a:pt x="33543" y="5462"/>
                  </a:lnTo>
                  <a:lnTo>
                    <a:pt x="33543" y="0"/>
                  </a:lnTo>
                  <a:lnTo>
                    <a:pt x="0" y="0"/>
                  </a:lnTo>
                  <a:lnTo>
                    <a:pt x="0" y="73908"/>
                  </a:lnTo>
                  <a:lnTo>
                    <a:pt x="37346" y="73908"/>
                  </a:lnTo>
                  <a:lnTo>
                    <a:pt x="37346" y="68446"/>
                  </a:lnTo>
                  <a:lnTo>
                    <a:pt x="5464" y="68446"/>
                  </a:lnTo>
                  <a:lnTo>
                    <a:pt x="5464" y="37542"/>
                  </a:lnTo>
                  <a:lnTo>
                    <a:pt x="27802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0E865C6-172A-4DE7-8426-F06FEF55194C}"/>
                </a:ext>
              </a:extLst>
            </p:cNvPr>
            <p:cNvSpPr/>
            <p:nvPr/>
          </p:nvSpPr>
          <p:spPr>
            <a:xfrm>
              <a:off x="10594471" y="6676611"/>
              <a:ext cx="72410" cy="76328"/>
            </a:xfrm>
            <a:custGeom>
              <a:avLst/>
              <a:gdLst>
                <a:gd name="connsiteX0" fmla="*/ 36240 w 72410"/>
                <a:gd name="connsiteY0" fmla="*/ 43142 h 76327"/>
                <a:gd name="connsiteX1" fmla="*/ 0 w 72410"/>
                <a:gd name="connsiteY1" fmla="*/ 0 h 76327"/>
                <a:gd name="connsiteX2" fmla="*/ 0 w 72410"/>
                <a:gd name="connsiteY2" fmla="*/ 76328 h 76327"/>
                <a:gd name="connsiteX3" fmla="*/ 5533 w 72410"/>
                <a:gd name="connsiteY3" fmla="*/ 76328 h 76327"/>
                <a:gd name="connsiteX4" fmla="*/ 5533 w 72410"/>
                <a:gd name="connsiteY4" fmla="*/ 15003 h 76327"/>
                <a:gd name="connsiteX5" fmla="*/ 36240 w 72410"/>
                <a:gd name="connsiteY5" fmla="*/ 51646 h 76327"/>
                <a:gd name="connsiteX6" fmla="*/ 66947 w 72410"/>
                <a:gd name="connsiteY6" fmla="*/ 15003 h 76327"/>
                <a:gd name="connsiteX7" fmla="*/ 66947 w 72410"/>
                <a:gd name="connsiteY7" fmla="*/ 76328 h 76327"/>
                <a:gd name="connsiteX8" fmla="*/ 72410 w 72410"/>
                <a:gd name="connsiteY8" fmla="*/ 76328 h 76327"/>
                <a:gd name="connsiteX9" fmla="*/ 72410 w 72410"/>
                <a:gd name="connsiteY9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10" h="76327">
                  <a:moveTo>
                    <a:pt x="36240" y="43142"/>
                  </a:moveTo>
                  <a:lnTo>
                    <a:pt x="0" y="0"/>
                  </a:lnTo>
                  <a:lnTo>
                    <a:pt x="0" y="76328"/>
                  </a:lnTo>
                  <a:lnTo>
                    <a:pt x="5533" y="76328"/>
                  </a:lnTo>
                  <a:lnTo>
                    <a:pt x="5533" y="15003"/>
                  </a:lnTo>
                  <a:lnTo>
                    <a:pt x="36240" y="51646"/>
                  </a:lnTo>
                  <a:lnTo>
                    <a:pt x="66947" y="15003"/>
                  </a:lnTo>
                  <a:lnTo>
                    <a:pt x="66947" y="76328"/>
                  </a:lnTo>
                  <a:lnTo>
                    <a:pt x="72410" y="76328"/>
                  </a:lnTo>
                  <a:lnTo>
                    <a:pt x="7241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CAF0BF6-CC90-41C2-87BD-13C5ED935B61}"/>
                </a:ext>
              </a:extLst>
            </p:cNvPr>
            <p:cNvSpPr/>
            <p:nvPr/>
          </p:nvSpPr>
          <p:spPr>
            <a:xfrm>
              <a:off x="10317278" y="6772228"/>
              <a:ext cx="30223" cy="89809"/>
            </a:xfrm>
            <a:custGeom>
              <a:avLst/>
              <a:gdLst>
                <a:gd name="connsiteX0" fmla="*/ 28356 w 30222"/>
                <a:gd name="connsiteY0" fmla="*/ 7674 h 89809"/>
                <a:gd name="connsiteX1" fmla="*/ 30223 w 30222"/>
                <a:gd name="connsiteY1" fmla="*/ 5254 h 89809"/>
                <a:gd name="connsiteX2" fmla="*/ 30223 w 30222"/>
                <a:gd name="connsiteY2" fmla="*/ 0 h 89809"/>
                <a:gd name="connsiteX3" fmla="*/ 0 w 30222"/>
                <a:gd name="connsiteY3" fmla="*/ 0 h 89809"/>
                <a:gd name="connsiteX4" fmla="*/ 0 w 30222"/>
                <a:gd name="connsiteY4" fmla="*/ 5254 h 89809"/>
                <a:gd name="connsiteX5" fmla="*/ 1522 w 30222"/>
                <a:gd name="connsiteY5" fmla="*/ 7536 h 89809"/>
                <a:gd name="connsiteX6" fmla="*/ 9060 w 30222"/>
                <a:gd name="connsiteY6" fmla="*/ 9057 h 89809"/>
                <a:gd name="connsiteX7" fmla="*/ 9060 w 30222"/>
                <a:gd name="connsiteY7" fmla="*/ 80683 h 89809"/>
                <a:gd name="connsiteX8" fmla="*/ 1729 w 30222"/>
                <a:gd name="connsiteY8" fmla="*/ 82066 h 89809"/>
                <a:gd name="connsiteX9" fmla="*/ 0 w 30222"/>
                <a:gd name="connsiteY9" fmla="*/ 84417 h 89809"/>
                <a:gd name="connsiteX10" fmla="*/ 0 w 30222"/>
                <a:gd name="connsiteY10" fmla="*/ 89809 h 89809"/>
                <a:gd name="connsiteX11" fmla="*/ 30223 w 30222"/>
                <a:gd name="connsiteY11" fmla="*/ 89809 h 89809"/>
                <a:gd name="connsiteX12" fmla="*/ 30223 w 30222"/>
                <a:gd name="connsiteY12" fmla="*/ 84417 h 89809"/>
                <a:gd name="connsiteX13" fmla="*/ 28701 w 30222"/>
                <a:gd name="connsiteY13" fmla="*/ 82135 h 89809"/>
                <a:gd name="connsiteX14" fmla="*/ 21094 w 30222"/>
                <a:gd name="connsiteY14" fmla="*/ 80683 h 89809"/>
                <a:gd name="connsiteX15" fmla="*/ 21094 w 30222"/>
                <a:gd name="connsiteY15" fmla="*/ 9057 h 89809"/>
                <a:gd name="connsiteX16" fmla="*/ 28356 w 30222"/>
                <a:gd name="connsiteY16" fmla="*/ 767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222" h="89809">
                  <a:moveTo>
                    <a:pt x="28356" y="7674"/>
                  </a:moveTo>
                  <a:cubicBezTo>
                    <a:pt x="29600" y="7398"/>
                    <a:pt x="30223" y="6568"/>
                    <a:pt x="30223" y="5254"/>
                  </a:cubicBezTo>
                  <a:lnTo>
                    <a:pt x="30223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484" y="7329"/>
                    <a:pt x="1522" y="7536"/>
                  </a:cubicBezTo>
                  <a:cubicBezTo>
                    <a:pt x="2490" y="7813"/>
                    <a:pt x="4980" y="8296"/>
                    <a:pt x="9060" y="9057"/>
                  </a:cubicBezTo>
                  <a:lnTo>
                    <a:pt x="9060" y="80683"/>
                  </a:lnTo>
                  <a:lnTo>
                    <a:pt x="1729" y="82066"/>
                  </a:lnTo>
                  <a:cubicBezTo>
                    <a:pt x="484" y="82273"/>
                    <a:pt x="0" y="83172"/>
                    <a:pt x="0" y="84417"/>
                  </a:cubicBezTo>
                  <a:lnTo>
                    <a:pt x="0" y="89809"/>
                  </a:lnTo>
                  <a:lnTo>
                    <a:pt x="30223" y="89809"/>
                  </a:lnTo>
                  <a:lnTo>
                    <a:pt x="30223" y="84417"/>
                  </a:lnTo>
                  <a:cubicBezTo>
                    <a:pt x="30223" y="83172"/>
                    <a:pt x="29739" y="82412"/>
                    <a:pt x="28701" y="82135"/>
                  </a:cubicBezTo>
                  <a:cubicBezTo>
                    <a:pt x="27733" y="81928"/>
                    <a:pt x="25105" y="81375"/>
                    <a:pt x="21094" y="80683"/>
                  </a:cubicBezTo>
                  <a:lnTo>
                    <a:pt x="21094" y="9057"/>
                  </a:lnTo>
                  <a:lnTo>
                    <a:pt x="28356" y="767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C62B3A-0778-4B55-9015-27C5A2998D6F}"/>
                </a:ext>
              </a:extLst>
            </p:cNvPr>
            <p:cNvSpPr/>
            <p:nvPr/>
          </p:nvSpPr>
          <p:spPr>
            <a:xfrm>
              <a:off x="10347847" y="6772228"/>
              <a:ext cx="67292" cy="89809"/>
            </a:xfrm>
            <a:custGeom>
              <a:avLst/>
              <a:gdLst>
                <a:gd name="connsiteX0" fmla="*/ 48689 w 67292"/>
                <a:gd name="connsiteY0" fmla="*/ 1936 h 89809"/>
                <a:gd name="connsiteX1" fmla="*/ 33888 w 67292"/>
                <a:gd name="connsiteY1" fmla="*/ 0 h 89809"/>
                <a:gd name="connsiteX2" fmla="*/ 0 w 67292"/>
                <a:gd name="connsiteY2" fmla="*/ 0 h 89809"/>
                <a:gd name="connsiteX3" fmla="*/ 0 w 67292"/>
                <a:gd name="connsiteY3" fmla="*/ 5254 h 89809"/>
                <a:gd name="connsiteX4" fmla="*/ 1936 w 67292"/>
                <a:gd name="connsiteY4" fmla="*/ 7674 h 89809"/>
                <a:gd name="connsiteX5" fmla="*/ 9060 w 67292"/>
                <a:gd name="connsiteY5" fmla="*/ 9195 h 89809"/>
                <a:gd name="connsiteX6" fmla="*/ 9060 w 67292"/>
                <a:gd name="connsiteY6" fmla="*/ 80752 h 89809"/>
                <a:gd name="connsiteX7" fmla="*/ 1936 w 67292"/>
                <a:gd name="connsiteY7" fmla="*/ 82135 h 89809"/>
                <a:gd name="connsiteX8" fmla="*/ 0 w 67292"/>
                <a:gd name="connsiteY8" fmla="*/ 84555 h 89809"/>
                <a:gd name="connsiteX9" fmla="*/ 0 w 67292"/>
                <a:gd name="connsiteY9" fmla="*/ 89809 h 89809"/>
                <a:gd name="connsiteX10" fmla="*/ 30154 w 67292"/>
                <a:gd name="connsiteY10" fmla="*/ 89809 h 89809"/>
                <a:gd name="connsiteX11" fmla="*/ 30154 w 67292"/>
                <a:gd name="connsiteY11" fmla="*/ 84555 h 89809"/>
                <a:gd name="connsiteX12" fmla="*/ 28356 w 67292"/>
                <a:gd name="connsiteY12" fmla="*/ 82135 h 89809"/>
                <a:gd name="connsiteX13" fmla="*/ 21094 w 67292"/>
                <a:gd name="connsiteY13" fmla="*/ 80683 h 89809"/>
                <a:gd name="connsiteX14" fmla="*/ 21094 w 67292"/>
                <a:gd name="connsiteY14" fmla="*/ 56209 h 89809"/>
                <a:gd name="connsiteX15" fmla="*/ 33888 w 67292"/>
                <a:gd name="connsiteY15" fmla="*/ 56209 h 89809"/>
                <a:gd name="connsiteX16" fmla="*/ 58717 w 67292"/>
                <a:gd name="connsiteY16" fmla="*/ 48189 h 89809"/>
                <a:gd name="connsiteX17" fmla="*/ 67292 w 67292"/>
                <a:gd name="connsiteY17" fmla="*/ 27862 h 89809"/>
                <a:gd name="connsiteX18" fmla="*/ 48689 w 67292"/>
                <a:gd name="connsiteY18" fmla="*/ 1798 h 89809"/>
                <a:gd name="connsiteX19" fmla="*/ 48689 w 67292"/>
                <a:gd name="connsiteY19" fmla="*/ 1936 h 89809"/>
                <a:gd name="connsiteX20" fmla="*/ 55259 w 67292"/>
                <a:gd name="connsiteY20" fmla="*/ 27724 h 89809"/>
                <a:gd name="connsiteX21" fmla="*/ 49588 w 67292"/>
                <a:gd name="connsiteY21" fmla="*/ 41413 h 89809"/>
                <a:gd name="connsiteX22" fmla="*/ 33888 w 67292"/>
                <a:gd name="connsiteY22" fmla="*/ 46391 h 89809"/>
                <a:gd name="connsiteX23" fmla="*/ 21094 w 67292"/>
                <a:gd name="connsiteY23" fmla="*/ 46391 h 89809"/>
                <a:gd name="connsiteX24" fmla="*/ 21094 w 67292"/>
                <a:gd name="connsiteY24" fmla="*/ 9541 h 89809"/>
                <a:gd name="connsiteX25" fmla="*/ 33888 w 67292"/>
                <a:gd name="connsiteY25" fmla="*/ 9541 h 89809"/>
                <a:gd name="connsiteX26" fmla="*/ 49864 w 67292"/>
                <a:gd name="connsiteY26" fmla="*/ 14311 h 89809"/>
                <a:gd name="connsiteX27" fmla="*/ 55120 w 67292"/>
                <a:gd name="connsiteY27" fmla="*/ 27586 h 89809"/>
                <a:gd name="connsiteX28" fmla="*/ 55259 w 67292"/>
                <a:gd name="connsiteY28" fmla="*/ 2772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292" h="89809">
                  <a:moveTo>
                    <a:pt x="48689" y="1936"/>
                  </a:moveTo>
                  <a:cubicBezTo>
                    <a:pt x="44470" y="622"/>
                    <a:pt x="39698" y="0"/>
                    <a:pt x="33888" y="0"/>
                  </a:cubicBez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92" y="7398"/>
                    <a:pt x="1936" y="7674"/>
                  </a:cubicBezTo>
                  <a:cubicBezTo>
                    <a:pt x="2697" y="7951"/>
                    <a:pt x="5049" y="8435"/>
                    <a:pt x="9060" y="9195"/>
                  </a:cubicBezTo>
                  <a:lnTo>
                    <a:pt x="9060" y="80752"/>
                  </a:lnTo>
                  <a:lnTo>
                    <a:pt x="1936" y="82135"/>
                  </a:lnTo>
                  <a:cubicBezTo>
                    <a:pt x="692" y="82412"/>
                    <a:pt x="0" y="83310"/>
                    <a:pt x="0" y="84555"/>
                  </a:cubicBezTo>
                  <a:lnTo>
                    <a:pt x="0" y="89809"/>
                  </a:lnTo>
                  <a:lnTo>
                    <a:pt x="30154" y="89809"/>
                  </a:lnTo>
                  <a:lnTo>
                    <a:pt x="30154" y="84555"/>
                  </a:lnTo>
                  <a:cubicBezTo>
                    <a:pt x="30154" y="83310"/>
                    <a:pt x="29670" y="82412"/>
                    <a:pt x="28356" y="82135"/>
                  </a:cubicBezTo>
                  <a:cubicBezTo>
                    <a:pt x="24344" y="81375"/>
                    <a:pt x="21854" y="80891"/>
                    <a:pt x="21094" y="80683"/>
                  </a:cubicBezTo>
                  <a:lnTo>
                    <a:pt x="21094" y="56209"/>
                  </a:lnTo>
                  <a:lnTo>
                    <a:pt x="33888" y="56209"/>
                  </a:lnTo>
                  <a:cubicBezTo>
                    <a:pt x="44470" y="56209"/>
                    <a:pt x="52700" y="53443"/>
                    <a:pt x="58717" y="48189"/>
                  </a:cubicBezTo>
                  <a:cubicBezTo>
                    <a:pt x="64526" y="43142"/>
                    <a:pt x="67292" y="36366"/>
                    <a:pt x="67292" y="27862"/>
                  </a:cubicBezTo>
                  <a:cubicBezTo>
                    <a:pt x="67292" y="14588"/>
                    <a:pt x="61137" y="5808"/>
                    <a:pt x="48689" y="1798"/>
                  </a:cubicBezTo>
                  <a:lnTo>
                    <a:pt x="48689" y="1936"/>
                  </a:lnTo>
                  <a:close/>
                  <a:moveTo>
                    <a:pt x="55259" y="27724"/>
                  </a:moveTo>
                  <a:cubicBezTo>
                    <a:pt x="55259" y="33532"/>
                    <a:pt x="53322" y="38025"/>
                    <a:pt x="49588" y="41413"/>
                  </a:cubicBezTo>
                  <a:cubicBezTo>
                    <a:pt x="45853" y="44801"/>
                    <a:pt x="40666" y="46391"/>
                    <a:pt x="33888" y="46391"/>
                  </a:cubicBezTo>
                  <a:lnTo>
                    <a:pt x="21094" y="46391"/>
                  </a:lnTo>
                  <a:lnTo>
                    <a:pt x="21094" y="9541"/>
                  </a:lnTo>
                  <a:lnTo>
                    <a:pt x="33888" y="9541"/>
                  </a:lnTo>
                  <a:cubicBezTo>
                    <a:pt x="41081" y="9541"/>
                    <a:pt x="46337" y="11062"/>
                    <a:pt x="49864" y="14311"/>
                  </a:cubicBezTo>
                  <a:cubicBezTo>
                    <a:pt x="53322" y="17561"/>
                    <a:pt x="55120" y="21847"/>
                    <a:pt x="55120" y="27586"/>
                  </a:cubicBezTo>
                  <a:lnTo>
                    <a:pt x="55259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8811776-43AD-4A49-82DC-43123F451A68}"/>
                </a:ext>
              </a:extLst>
            </p:cNvPr>
            <p:cNvSpPr/>
            <p:nvPr/>
          </p:nvSpPr>
          <p:spPr>
            <a:xfrm>
              <a:off x="10414517" y="6771260"/>
              <a:ext cx="56019" cy="91745"/>
            </a:xfrm>
            <a:custGeom>
              <a:avLst/>
              <a:gdLst>
                <a:gd name="connsiteX0" fmla="*/ 42741 w 56019"/>
                <a:gd name="connsiteY0" fmla="*/ 43280 h 91745"/>
                <a:gd name="connsiteX1" fmla="*/ 26972 w 56019"/>
                <a:gd name="connsiteY1" fmla="*/ 37611 h 91745"/>
                <a:gd name="connsiteX2" fmla="*/ 19918 w 56019"/>
                <a:gd name="connsiteY2" fmla="*/ 34499 h 91745"/>
                <a:gd name="connsiteX3" fmla="*/ 13140 w 56019"/>
                <a:gd name="connsiteY3" fmla="*/ 24060 h 91745"/>
                <a:gd name="connsiteX4" fmla="*/ 17428 w 56019"/>
                <a:gd name="connsiteY4" fmla="*/ 14035 h 91745"/>
                <a:gd name="connsiteX5" fmla="*/ 29946 w 56019"/>
                <a:gd name="connsiteY5" fmla="*/ 10025 h 91745"/>
                <a:gd name="connsiteX6" fmla="*/ 44746 w 56019"/>
                <a:gd name="connsiteY6" fmla="*/ 12376 h 91745"/>
                <a:gd name="connsiteX7" fmla="*/ 45645 w 56019"/>
                <a:gd name="connsiteY7" fmla="*/ 23576 h 91745"/>
                <a:gd name="connsiteX8" fmla="*/ 48274 w 56019"/>
                <a:gd name="connsiteY8" fmla="*/ 25719 h 91745"/>
                <a:gd name="connsiteX9" fmla="*/ 54290 w 56019"/>
                <a:gd name="connsiteY9" fmla="*/ 25719 h 91745"/>
                <a:gd name="connsiteX10" fmla="*/ 54290 w 56019"/>
                <a:gd name="connsiteY10" fmla="*/ 4978 h 91745"/>
                <a:gd name="connsiteX11" fmla="*/ 29047 w 56019"/>
                <a:gd name="connsiteY11" fmla="*/ 0 h 91745"/>
                <a:gd name="connsiteX12" fmla="*/ 8991 w 56019"/>
                <a:gd name="connsiteY12" fmla="*/ 7536 h 91745"/>
                <a:gd name="connsiteX13" fmla="*/ 1867 w 56019"/>
                <a:gd name="connsiteY13" fmla="*/ 24544 h 91745"/>
                <a:gd name="connsiteX14" fmla="*/ 8507 w 56019"/>
                <a:gd name="connsiteY14" fmla="*/ 41344 h 91745"/>
                <a:gd name="connsiteX15" fmla="*/ 15423 w 56019"/>
                <a:gd name="connsiteY15" fmla="*/ 45907 h 91745"/>
                <a:gd name="connsiteX16" fmla="*/ 31191 w 56019"/>
                <a:gd name="connsiteY16" fmla="*/ 51162 h 91745"/>
                <a:gd name="connsiteX17" fmla="*/ 37969 w 56019"/>
                <a:gd name="connsiteY17" fmla="*/ 54134 h 91745"/>
                <a:gd name="connsiteX18" fmla="*/ 44746 w 56019"/>
                <a:gd name="connsiteY18" fmla="*/ 65196 h 91745"/>
                <a:gd name="connsiteX19" fmla="*/ 39974 w 56019"/>
                <a:gd name="connsiteY19" fmla="*/ 77088 h 91745"/>
                <a:gd name="connsiteX20" fmla="*/ 34234 w 56019"/>
                <a:gd name="connsiteY20" fmla="*/ 80476 h 91745"/>
                <a:gd name="connsiteX21" fmla="*/ 24898 w 56019"/>
                <a:gd name="connsiteY21" fmla="*/ 81720 h 91745"/>
                <a:gd name="connsiteX22" fmla="*/ 9613 w 56019"/>
                <a:gd name="connsiteY22" fmla="*/ 78263 h 91745"/>
                <a:gd name="connsiteX23" fmla="*/ 9267 w 56019"/>
                <a:gd name="connsiteY23" fmla="*/ 72732 h 91745"/>
                <a:gd name="connsiteX24" fmla="*/ 8645 w 56019"/>
                <a:gd name="connsiteY24" fmla="*/ 66579 h 91745"/>
                <a:gd name="connsiteX25" fmla="*/ 6086 w 56019"/>
                <a:gd name="connsiteY25" fmla="*/ 64436 h 91745"/>
                <a:gd name="connsiteX26" fmla="*/ 0 w 56019"/>
                <a:gd name="connsiteY26" fmla="*/ 64436 h 91745"/>
                <a:gd name="connsiteX27" fmla="*/ 0 w 56019"/>
                <a:gd name="connsiteY27" fmla="*/ 87044 h 91745"/>
                <a:gd name="connsiteX28" fmla="*/ 3596 w 56019"/>
                <a:gd name="connsiteY28" fmla="*/ 88288 h 91745"/>
                <a:gd name="connsiteX29" fmla="*/ 13624 w 56019"/>
                <a:gd name="connsiteY29" fmla="*/ 90639 h 91745"/>
                <a:gd name="connsiteX30" fmla="*/ 25935 w 56019"/>
                <a:gd name="connsiteY30" fmla="*/ 91745 h 91745"/>
                <a:gd name="connsiteX31" fmla="*/ 48274 w 56019"/>
                <a:gd name="connsiteY31" fmla="*/ 83656 h 91745"/>
                <a:gd name="connsiteX32" fmla="*/ 56019 w 56019"/>
                <a:gd name="connsiteY32" fmla="*/ 63468 h 91745"/>
                <a:gd name="connsiteX33" fmla="*/ 42464 w 56019"/>
                <a:gd name="connsiteY33" fmla="*/ 43280 h 91745"/>
                <a:gd name="connsiteX34" fmla="*/ 42741 w 56019"/>
                <a:gd name="connsiteY34" fmla="*/ 43280 h 9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019" h="91745">
                  <a:moveTo>
                    <a:pt x="42741" y="43280"/>
                  </a:moveTo>
                  <a:cubicBezTo>
                    <a:pt x="39767" y="41966"/>
                    <a:pt x="34442" y="40100"/>
                    <a:pt x="26972" y="37611"/>
                  </a:cubicBezTo>
                  <a:cubicBezTo>
                    <a:pt x="24275" y="36712"/>
                    <a:pt x="21924" y="35744"/>
                    <a:pt x="19918" y="34499"/>
                  </a:cubicBezTo>
                  <a:cubicBezTo>
                    <a:pt x="15423" y="31941"/>
                    <a:pt x="13140" y="28485"/>
                    <a:pt x="13140" y="24060"/>
                  </a:cubicBezTo>
                  <a:cubicBezTo>
                    <a:pt x="13140" y="20050"/>
                    <a:pt x="14662" y="16524"/>
                    <a:pt x="17428" y="14035"/>
                  </a:cubicBezTo>
                  <a:cubicBezTo>
                    <a:pt x="20402" y="11269"/>
                    <a:pt x="24690" y="10025"/>
                    <a:pt x="29946" y="10025"/>
                  </a:cubicBezTo>
                  <a:cubicBezTo>
                    <a:pt x="34234" y="10025"/>
                    <a:pt x="39214" y="10924"/>
                    <a:pt x="44746" y="12376"/>
                  </a:cubicBezTo>
                  <a:cubicBezTo>
                    <a:pt x="45231" y="19704"/>
                    <a:pt x="45645" y="23299"/>
                    <a:pt x="45645" y="23576"/>
                  </a:cubicBezTo>
                  <a:cubicBezTo>
                    <a:pt x="45853" y="25097"/>
                    <a:pt x="46752" y="25719"/>
                    <a:pt x="48274" y="25719"/>
                  </a:cubicBezTo>
                  <a:lnTo>
                    <a:pt x="54290" y="25719"/>
                  </a:lnTo>
                  <a:lnTo>
                    <a:pt x="54290" y="4978"/>
                  </a:lnTo>
                  <a:cubicBezTo>
                    <a:pt x="45784" y="1521"/>
                    <a:pt x="37346" y="0"/>
                    <a:pt x="29047" y="0"/>
                  </a:cubicBezTo>
                  <a:cubicBezTo>
                    <a:pt x="20817" y="0"/>
                    <a:pt x="14178" y="2489"/>
                    <a:pt x="8991" y="7536"/>
                  </a:cubicBezTo>
                  <a:cubicBezTo>
                    <a:pt x="4219" y="12306"/>
                    <a:pt x="1867" y="17768"/>
                    <a:pt x="1867" y="24544"/>
                  </a:cubicBezTo>
                  <a:cubicBezTo>
                    <a:pt x="1867" y="31734"/>
                    <a:pt x="4011" y="37334"/>
                    <a:pt x="8507" y="41344"/>
                  </a:cubicBezTo>
                  <a:cubicBezTo>
                    <a:pt x="10512" y="43142"/>
                    <a:pt x="12864" y="44732"/>
                    <a:pt x="15423" y="45907"/>
                  </a:cubicBezTo>
                  <a:cubicBezTo>
                    <a:pt x="17912" y="47013"/>
                    <a:pt x="23169" y="48673"/>
                    <a:pt x="31191" y="51162"/>
                  </a:cubicBezTo>
                  <a:cubicBezTo>
                    <a:pt x="33681" y="51922"/>
                    <a:pt x="35963" y="52890"/>
                    <a:pt x="37969" y="54134"/>
                  </a:cubicBezTo>
                  <a:cubicBezTo>
                    <a:pt x="42464" y="56693"/>
                    <a:pt x="44746" y="60426"/>
                    <a:pt x="44746" y="65196"/>
                  </a:cubicBezTo>
                  <a:cubicBezTo>
                    <a:pt x="44746" y="70243"/>
                    <a:pt x="43225" y="74115"/>
                    <a:pt x="39974" y="77088"/>
                  </a:cubicBezTo>
                  <a:cubicBezTo>
                    <a:pt x="38453" y="78609"/>
                    <a:pt x="36447" y="79715"/>
                    <a:pt x="34234" y="80476"/>
                  </a:cubicBezTo>
                  <a:cubicBezTo>
                    <a:pt x="31952" y="81236"/>
                    <a:pt x="28978" y="81720"/>
                    <a:pt x="24898" y="81720"/>
                  </a:cubicBezTo>
                  <a:cubicBezTo>
                    <a:pt x="20886" y="81720"/>
                    <a:pt x="15907" y="80476"/>
                    <a:pt x="9613" y="78263"/>
                  </a:cubicBezTo>
                  <a:cubicBezTo>
                    <a:pt x="9613" y="78263"/>
                    <a:pt x="9475" y="76258"/>
                    <a:pt x="9267" y="72732"/>
                  </a:cubicBezTo>
                  <a:cubicBezTo>
                    <a:pt x="8991" y="69206"/>
                    <a:pt x="8783" y="67063"/>
                    <a:pt x="8645" y="66579"/>
                  </a:cubicBezTo>
                  <a:cubicBezTo>
                    <a:pt x="8368" y="65058"/>
                    <a:pt x="7608" y="64436"/>
                    <a:pt x="6086" y="64436"/>
                  </a:cubicBezTo>
                  <a:lnTo>
                    <a:pt x="0" y="64436"/>
                  </a:lnTo>
                  <a:lnTo>
                    <a:pt x="0" y="87044"/>
                  </a:lnTo>
                  <a:lnTo>
                    <a:pt x="3596" y="88288"/>
                  </a:lnTo>
                  <a:cubicBezTo>
                    <a:pt x="6086" y="89049"/>
                    <a:pt x="9406" y="89878"/>
                    <a:pt x="13624" y="90639"/>
                  </a:cubicBezTo>
                  <a:cubicBezTo>
                    <a:pt x="17912" y="91399"/>
                    <a:pt x="22062" y="91745"/>
                    <a:pt x="25935" y="91745"/>
                  </a:cubicBezTo>
                  <a:cubicBezTo>
                    <a:pt x="35202" y="91745"/>
                    <a:pt x="42741" y="89118"/>
                    <a:pt x="48274" y="83656"/>
                  </a:cubicBezTo>
                  <a:cubicBezTo>
                    <a:pt x="53530" y="78333"/>
                    <a:pt x="56019" y="71695"/>
                    <a:pt x="56019" y="63468"/>
                  </a:cubicBezTo>
                  <a:cubicBezTo>
                    <a:pt x="56019" y="54065"/>
                    <a:pt x="51524" y="47290"/>
                    <a:pt x="42464" y="43280"/>
                  </a:cubicBezTo>
                  <a:lnTo>
                    <a:pt x="42741" y="4328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22CFF6F-1735-4640-945D-6B0AC064481C}"/>
                </a:ext>
              </a:extLst>
            </p:cNvPr>
            <p:cNvSpPr/>
            <p:nvPr/>
          </p:nvSpPr>
          <p:spPr>
            <a:xfrm>
              <a:off x="10468046" y="6772228"/>
              <a:ext cx="89700" cy="90915"/>
            </a:xfrm>
            <a:custGeom>
              <a:avLst/>
              <a:gdLst>
                <a:gd name="connsiteX0" fmla="*/ 80640 w 89700"/>
                <a:gd name="connsiteY0" fmla="*/ 0 h 90915"/>
                <a:gd name="connsiteX1" fmla="*/ 68607 w 89700"/>
                <a:gd name="connsiteY1" fmla="*/ 0 h 90915"/>
                <a:gd name="connsiteX2" fmla="*/ 58302 w 89700"/>
                <a:gd name="connsiteY2" fmla="*/ 0 h 90915"/>
                <a:gd name="connsiteX3" fmla="*/ 58302 w 89700"/>
                <a:gd name="connsiteY3" fmla="*/ 5254 h 90915"/>
                <a:gd name="connsiteX4" fmla="*/ 60307 w 89700"/>
                <a:gd name="connsiteY4" fmla="*/ 7674 h 90915"/>
                <a:gd name="connsiteX5" fmla="*/ 68607 w 89700"/>
                <a:gd name="connsiteY5" fmla="*/ 9057 h 90915"/>
                <a:gd name="connsiteX6" fmla="*/ 68607 w 89700"/>
                <a:gd name="connsiteY6" fmla="*/ 54549 h 90915"/>
                <a:gd name="connsiteX7" fmla="*/ 62313 w 89700"/>
                <a:gd name="connsiteY7" fmla="*/ 73009 h 90915"/>
                <a:gd name="connsiteX8" fmla="*/ 44885 w 89700"/>
                <a:gd name="connsiteY8" fmla="*/ 80130 h 90915"/>
                <a:gd name="connsiteX9" fmla="*/ 27456 w 89700"/>
                <a:gd name="connsiteY9" fmla="*/ 73009 h 90915"/>
                <a:gd name="connsiteX10" fmla="*/ 21232 w 89700"/>
                <a:gd name="connsiteY10" fmla="*/ 54411 h 90915"/>
                <a:gd name="connsiteX11" fmla="*/ 21232 w 89700"/>
                <a:gd name="connsiteY11" fmla="*/ 9057 h 90915"/>
                <a:gd name="connsiteX12" fmla="*/ 29462 w 89700"/>
                <a:gd name="connsiteY12" fmla="*/ 7674 h 90915"/>
                <a:gd name="connsiteX13" fmla="*/ 31468 w 89700"/>
                <a:gd name="connsiteY13" fmla="*/ 5254 h 90915"/>
                <a:gd name="connsiteX14" fmla="*/ 31468 w 89700"/>
                <a:gd name="connsiteY14" fmla="*/ 0 h 90915"/>
                <a:gd name="connsiteX15" fmla="*/ 0 w 89700"/>
                <a:gd name="connsiteY15" fmla="*/ 0 h 90915"/>
                <a:gd name="connsiteX16" fmla="*/ 0 w 89700"/>
                <a:gd name="connsiteY16" fmla="*/ 5254 h 90915"/>
                <a:gd name="connsiteX17" fmla="*/ 1867 w 89700"/>
                <a:gd name="connsiteY17" fmla="*/ 7674 h 90915"/>
                <a:gd name="connsiteX18" fmla="*/ 9060 w 89700"/>
                <a:gd name="connsiteY18" fmla="*/ 9195 h 90915"/>
                <a:gd name="connsiteX19" fmla="*/ 9060 w 89700"/>
                <a:gd name="connsiteY19" fmla="*/ 54688 h 90915"/>
                <a:gd name="connsiteX20" fmla="*/ 18673 w 89700"/>
                <a:gd name="connsiteY20" fmla="*/ 80545 h 90915"/>
                <a:gd name="connsiteX21" fmla="*/ 44816 w 89700"/>
                <a:gd name="connsiteY21" fmla="*/ 90915 h 90915"/>
                <a:gd name="connsiteX22" fmla="*/ 71027 w 89700"/>
                <a:gd name="connsiteY22" fmla="*/ 80545 h 90915"/>
                <a:gd name="connsiteX23" fmla="*/ 80502 w 89700"/>
                <a:gd name="connsiteY23" fmla="*/ 54688 h 90915"/>
                <a:gd name="connsiteX24" fmla="*/ 80502 w 89700"/>
                <a:gd name="connsiteY24" fmla="*/ 9195 h 90915"/>
                <a:gd name="connsiteX25" fmla="*/ 87695 w 89700"/>
                <a:gd name="connsiteY25" fmla="*/ 7813 h 90915"/>
                <a:gd name="connsiteX26" fmla="*/ 89700 w 89700"/>
                <a:gd name="connsiteY26" fmla="*/ 5393 h 90915"/>
                <a:gd name="connsiteX27" fmla="*/ 89700 w 89700"/>
                <a:gd name="connsiteY27" fmla="*/ 0 h 90915"/>
                <a:gd name="connsiteX28" fmla="*/ 80640 w 89700"/>
                <a:gd name="connsiteY28" fmla="*/ 0 h 9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700" h="90915">
                  <a:moveTo>
                    <a:pt x="80640" y="0"/>
                  </a:moveTo>
                  <a:lnTo>
                    <a:pt x="68607" y="0"/>
                  </a:lnTo>
                  <a:lnTo>
                    <a:pt x="58302" y="0"/>
                  </a:lnTo>
                  <a:lnTo>
                    <a:pt x="58302" y="5254"/>
                  </a:lnTo>
                  <a:cubicBezTo>
                    <a:pt x="58302" y="6568"/>
                    <a:pt x="59062" y="7398"/>
                    <a:pt x="60307" y="7674"/>
                  </a:cubicBezTo>
                  <a:cubicBezTo>
                    <a:pt x="60999" y="7813"/>
                    <a:pt x="63696" y="8296"/>
                    <a:pt x="68607" y="9057"/>
                  </a:cubicBezTo>
                  <a:lnTo>
                    <a:pt x="68607" y="54549"/>
                  </a:lnTo>
                  <a:cubicBezTo>
                    <a:pt x="68607" y="62224"/>
                    <a:pt x="66463" y="68377"/>
                    <a:pt x="62313" y="73009"/>
                  </a:cubicBezTo>
                  <a:cubicBezTo>
                    <a:pt x="58094" y="77779"/>
                    <a:pt x="52216" y="80130"/>
                    <a:pt x="44885" y="80130"/>
                  </a:cubicBezTo>
                  <a:cubicBezTo>
                    <a:pt x="37623" y="80130"/>
                    <a:pt x="31744" y="77779"/>
                    <a:pt x="27456" y="73009"/>
                  </a:cubicBezTo>
                  <a:cubicBezTo>
                    <a:pt x="23238" y="68377"/>
                    <a:pt x="21232" y="62085"/>
                    <a:pt x="21232" y="54411"/>
                  </a:cubicBezTo>
                  <a:lnTo>
                    <a:pt x="21232" y="9057"/>
                  </a:lnTo>
                  <a:cubicBezTo>
                    <a:pt x="26212" y="8296"/>
                    <a:pt x="28840" y="7813"/>
                    <a:pt x="29462" y="7674"/>
                  </a:cubicBezTo>
                  <a:cubicBezTo>
                    <a:pt x="30707" y="7398"/>
                    <a:pt x="31468" y="6568"/>
                    <a:pt x="31468" y="5254"/>
                  </a:cubicBezTo>
                  <a:lnTo>
                    <a:pt x="31468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22" y="7398"/>
                    <a:pt x="1867" y="7674"/>
                  </a:cubicBezTo>
                  <a:cubicBezTo>
                    <a:pt x="2628" y="7951"/>
                    <a:pt x="5049" y="8435"/>
                    <a:pt x="9060" y="9195"/>
                  </a:cubicBezTo>
                  <a:lnTo>
                    <a:pt x="9060" y="54688"/>
                  </a:lnTo>
                  <a:cubicBezTo>
                    <a:pt x="9060" y="65196"/>
                    <a:pt x="12310" y="73769"/>
                    <a:pt x="18673" y="80545"/>
                  </a:cubicBezTo>
                  <a:cubicBezTo>
                    <a:pt x="25243" y="87459"/>
                    <a:pt x="34027" y="90915"/>
                    <a:pt x="44816" y="90915"/>
                  </a:cubicBezTo>
                  <a:cubicBezTo>
                    <a:pt x="55674" y="90915"/>
                    <a:pt x="64457" y="87459"/>
                    <a:pt x="71027" y="80545"/>
                  </a:cubicBezTo>
                  <a:cubicBezTo>
                    <a:pt x="77252" y="73769"/>
                    <a:pt x="80502" y="65196"/>
                    <a:pt x="80502" y="54688"/>
                  </a:cubicBezTo>
                  <a:lnTo>
                    <a:pt x="80502" y="9195"/>
                  </a:lnTo>
                  <a:lnTo>
                    <a:pt x="87695" y="7813"/>
                  </a:lnTo>
                  <a:cubicBezTo>
                    <a:pt x="88940" y="7536"/>
                    <a:pt x="89700" y="6637"/>
                    <a:pt x="89700" y="5393"/>
                  </a:cubicBezTo>
                  <a:lnTo>
                    <a:pt x="89700" y="0"/>
                  </a:lnTo>
                  <a:lnTo>
                    <a:pt x="8064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127F86C-8EF8-4F6F-AEB6-F69514A7918D}"/>
                </a:ext>
              </a:extLst>
            </p:cNvPr>
            <p:cNvSpPr/>
            <p:nvPr/>
          </p:nvSpPr>
          <p:spPr>
            <a:xfrm>
              <a:off x="10556502" y="6772021"/>
              <a:ext cx="111624" cy="90017"/>
            </a:xfrm>
            <a:custGeom>
              <a:avLst/>
              <a:gdLst>
                <a:gd name="connsiteX0" fmla="*/ 19296 w 111623"/>
                <a:gd name="connsiteY0" fmla="*/ 17907 h 90016"/>
                <a:gd name="connsiteX1" fmla="*/ 50694 w 111623"/>
                <a:gd name="connsiteY1" fmla="*/ 74184 h 90016"/>
                <a:gd name="connsiteX2" fmla="*/ 55190 w 111623"/>
                <a:gd name="connsiteY2" fmla="*/ 77088 h 90016"/>
                <a:gd name="connsiteX3" fmla="*/ 56919 w 111623"/>
                <a:gd name="connsiteY3" fmla="*/ 77088 h 90016"/>
                <a:gd name="connsiteX4" fmla="*/ 61206 w 111623"/>
                <a:gd name="connsiteY4" fmla="*/ 74184 h 90016"/>
                <a:gd name="connsiteX5" fmla="*/ 92052 w 111623"/>
                <a:gd name="connsiteY5" fmla="*/ 18045 h 90016"/>
                <a:gd name="connsiteX6" fmla="*/ 91775 w 111623"/>
                <a:gd name="connsiteY6" fmla="*/ 23921 h 90016"/>
                <a:gd name="connsiteX7" fmla="*/ 91775 w 111623"/>
                <a:gd name="connsiteY7" fmla="*/ 80752 h 90016"/>
                <a:gd name="connsiteX8" fmla="*/ 83407 w 111623"/>
                <a:gd name="connsiteY8" fmla="*/ 82273 h 90016"/>
                <a:gd name="connsiteX9" fmla="*/ 81539 w 111623"/>
                <a:gd name="connsiteY9" fmla="*/ 84486 h 90016"/>
                <a:gd name="connsiteX10" fmla="*/ 81539 w 111623"/>
                <a:gd name="connsiteY10" fmla="*/ 90017 h 90016"/>
                <a:gd name="connsiteX11" fmla="*/ 111624 w 111623"/>
                <a:gd name="connsiteY11" fmla="*/ 90017 h 90016"/>
                <a:gd name="connsiteX12" fmla="*/ 111624 w 111623"/>
                <a:gd name="connsiteY12" fmla="*/ 84486 h 90016"/>
                <a:gd name="connsiteX13" fmla="*/ 109618 w 111623"/>
                <a:gd name="connsiteY13" fmla="*/ 82273 h 90016"/>
                <a:gd name="connsiteX14" fmla="*/ 102495 w 111623"/>
                <a:gd name="connsiteY14" fmla="*/ 80752 h 90016"/>
                <a:gd name="connsiteX15" fmla="*/ 102495 w 111623"/>
                <a:gd name="connsiteY15" fmla="*/ 9264 h 90016"/>
                <a:gd name="connsiteX16" fmla="*/ 109618 w 111623"/>
                <a:gd name="connsiteY16" fmla="*/ 7743 h 90016"/>
                <a:gd name="connsiteX17" fmla="*/ 111624 w 111623"/>
                <a:gd name="connsiteY17" fmla="*/ 5462 h 90016"/>
                <a:gd name="connsiteX18" fmla="*/ 111624 w 111623"/>
                <a:gd name="connsiteY18" fmla="*/ 0 h 90016"/>
                <a:gd name="connsiteX19" fmla="*/ 93573 w 111623"/>
                <a:gd name="connsiteY19" fmla="*/ 0 h 90016"/>
                <a:gd name="connsiteX20" fmla="*/ 91083 w 111623"/>
                <a:gd name="connsiteY20" fmla="*/ 346 h 90016"/>
                <a:gd name="connsiteX21" fmla="*/ 89285 w 111623"/>
                <a:gd name="connsiteY21" fmla="*/ 2005 h 90016"/>
                <a:gd name="connsiteX22" fmla="*/ 58924 w 111623"/>
                <a:gd name="connsiteY22" fmla="*/ 57315 h 90016"/>
                <a:gd name="connsiteX23" fmla="*/ 56089 w 111623"/>
                <a:gd name="connsiteY23" fmla="*/ 63952 h 90016"/>
                <a:gd name="connsiteX24" fmla="*/ 53184 w 111623"/>
                <a:gd name="connsiteY24" fmla="*/ 57384 h 90016"/>
                <a:gd name="connsiteX25" fmla="*/ 22200 w 111623"/>
                <a:gd name="connsiteY25" fmla="*/ 2005 h 90016"/>
                <a:gd name="connsiteX26" fmla="*/ 20540 w 111623"/>
                <a:gd name="connsiteY26" fmla="*/ 346 h 90016"/>
                <a:gd name="connsiteX27" fmla="*/ 18051 w 111623"/>
                <a:gd name="connsiteY27" fmla="*/ 0 h 90016"/>
                <a:gd name="connsiteX28" fmla="*/ 0 w 111623"/>
                <a:gd name="connsiteY28" fmla="*/ 0 h 90016"/>
                <a:gd name="connsiteX29" fmla="*/ 0 w 111623"/>
                <a:gd name="connsiteY29" fmla="*/ 5462 h 90016"/>
                <a:gd name="connsiteX30" fmla="*/ 2006 w 111623"/>
                <a:gd name="connsiteY30" fmla="*/ 7743 h 90016"/>
                <a:gd name="connsiteX31" fmla="*/ 8991 w 111623"/>
                <a:gd name="connsiteY31" fmla="*/ 9264 h 90016"/>
                <a:gd name="connsiteX32" fmla="*/ 8991 w 111623"/>
                <a:gd name="connsiteY32" fmla="*/ 80752 h 90016"/>
                <a:gd name="connsiteX33" fmla="*/ 2006 w 111623"/>
                <a:gd name="connsiteY33" fmla="*/ 82273 h 90016"/>
                <a:gd name="connsiteX34" fmla="*/ 0 w 111623"/>
                <a:gd name="connsiteY34" fmla="*/ 84486 h 90016"/>
                <a:gd name="connsiteX35" fmla="*/ 0 w 111623"/>
                <a:gd name="connsiteY35" fmla="*/ 90017 h 90016"/>
                <a:gd name="connsiteX36" fmla="*/ 29946 w 111623"/>
                <a:gd name="connsiteY36" fmla="*/ 90017 h 90016"/>
                <a:gd name="connsiteX37" fmla="*/ 29946 w 111623"/>
                <a:gd name="connsiteY37" fmla="*/ 84486 h 90016"/>
                <a:gd name="connsiteX38" fmla="*/ 28356 w 111623"/>
                <a:gd name="connsiteY38" fmla="*/ 82273 h 90016"/>
                <a:gd name="connsiteX39" fmla="*/ 19780 w 111623"/>
                <a:gd name="connsiteY39" fmla="*/ 80752 h 90016"/>
                <a:gd name="connsiteX40" fmla="*/ 19780 w 111623"/>
                <a:gd name="connsiteY40" fmla="*/ 23783 h 90016"/>
                <a:gd name="connsiteX41" fmla="*/ 19434 w 111623"/>
                <a:gd name="connsiteY41" fmla="*/ 17768 h 90016"/>
                <a:gd name="connsiteX42" fmla="*/ 19296 w 111623"/>
                <a:gd name="connsiteY42" fmla="*/ 17907 h 9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1623" h="90016">
                  <a:moveTo>
                    <a:pt x="19296" y="17907"/>
                  </a:moveTo>
                  <a:lnTo>
                    <a:pt x="50694" y="74184"/>
                  </a:lnTo>
                  <a:cubicBezTo>
                    <a:pt x="51662" y="76120"/>
                    <a:pt x="53322" y="77088"/>
                    <a:pt x="55190" y="77088"/>
                  </a:cubicBezTo>
                  <a:lnTo>
                    <a:pt x="56919" y="77088"/>
                  </a:lnTo>
                  <a:cubicBezTo>
                    <a:pt x="58786" y="77088"/>
                    <a:pt x="60169" y="76120"/>
                    <a:pt x="61206" y="74184"/>
                  </a:cubicBezTo>
                  <a:lnTo>
                    <a:pt x="92052" y="18045"/>
                  </a:lnTo>
                  <a:cubicBezTo>
                    <a:pt x="91775" y="20050"/>
                    <a:pt x="91775" y="22193"/>
                    <a:pt x="91775" y="23921"/>
                  </a:cubicBezTo>
                  <a:lnTo>
                    <a:pt x="91775" y="80752"/>
                  </a:lnTo>
                  <a:cubicBezTo>
                    <a:pt x="87418" y="81513"/>
                    <a:pt x="84652" y="81997"/>
                    <a:pt x="83407" y="82273"/>
                  </a:cubicBezTo>
                  <a:cubicBezTo>
                    <a:pt x="82162" y="82481"/>
                    <a:pt x="81539" y="83241"/>
                    <a:pt x="81539" y="84486"/>
                  </a:cubicBezTo>
                  <a:lnTo>
                    <a:pt x="81539" y="90017"/>
                  </a:lnTo>
                  <a:lnTo>
                    <a:pt x="111624" y="90017"/>
                  </a:lnTo>
                  <a:lnTo>
                    <a:pt x="111624" y="84486"/>
                  </a:lnTo>
                  <a:cubicBezTo>
                    <a:pt x="111624" y="83241"/>
                    <a:pt x="110863" y="82481"/>
                    <a:pt x="109618" y="82273"/>
                  </a:cubicBezTo>
                  <a:cubicBezTo>
                    <a:pt x="108858" y="81997"/>
                    <a:pt x="106506" y="81513"/>
                    <a:pt x="102495" y="80752"/>
                  </a:cubicBezTo>
                  <a:lnTo>
                    <a:pt x="102495" y="9264"/>
                  </a:lnTo>
                  <a:lnTo>
                    <a:pt x="109618" y="7743"/>
                  </a:lnTo>
                  <a:cubicBezTo>
                    <a:pt x="110863" y="7536"/>
                    <a:pt x="111624" y="6775"/>
                    <a:pt x="111624" y="5462"/>
                  </a:cubicBezTo>
                  <a:lnTo>
                    <a:pt x="111624" y="0"/>
                  </a:lnTo>
                  <a:lnTo>
                    <a:pt x="93573" y="0"/>
                  </a:lnTo>
                  <a:cubicBezTo>
                    <a:pt x="92536" y="0"/>
                    <a:pt x="91568" y="138"/>
                    <a:pt x="91083" y="346"/>
                  </a:cubicBezTo>
                  <a:cubicBezTo>
                    <a:pt x="90530" y="622"/>
                    <a:pt x="89769" y="968"/>
                    <a:pt x="89285" y="2005"/>
                  </a:cubicBezTo>
                  <a:lnTo>
                    <a:pt x="58924" y="57315"/>
                  </a:lnTo>
                  <a:cubicBezTo>
                    <a:pt x="57956" y="59320"/>
                    <a:pt x="56919" y="61394"/>
                    <a:pt x="56089" y="63952"/>
                  </a:cubicBezTo>
                  <a:cubicBezTo>
                    <a:pt x="54913" y="60910"/>
                    <a:pt x="53945" y="58698"/>
                    <a:pt x="53184" y="57384"/>
                  </a:cubicBezTo>
                  <a:lnTo>
                    <a:pt x="22200" y="2005"/>
                  </a:lnTo>
                  <a:cubicBezTo>
                    <a:pt x="21716" y="968"/>
                    <a:pt x="21025" y="622"/>
                    <a:pt x="20540" y="346"/>
                  </a:cubicBezTo>
                  <a:cubicBezTo>
                    <a:pt x="20056" y="138"/>
                    <a:pt x="19019" y="0"/>
                    <a:pt x="18051" y="0"/>
                  </a:cubicBezTo>
                  <a:lnTo>
                    <a:pt x="0" y="0"/>
                  </a:lnTo>
                  <a:lnTo>
                    <a:pt x="0" y="5462"/>
                  </a:lnTo>
                  <a:cubicBezTo>
                    <a:pt x="0" y="6775"/>
                    <a:pt x="761" y="7536"/>
                    <a:pt x="2006" y="7743"/>
                  </a:cubicBezTo>
                  <a:cubicBezTo>
                    <a:pt x="2766" y="8020"/>
                    <a:pt x="4980" y="8504"/>
                    <a:pt x="8991" y="9264"/>
                  </a:cubicBezTo>
                  <a:lnTo>
                    <a:pt x="8991" y="80752"/>
                  </a:lnTo>
                  <a:lnTo>
                    <a:pt x="2006" y="82273"/>
                  </a:lnTo>
                  <a:cubicBezTo>
                    <a:pt x="761" y="82481"/>
                    <a:pt x="0" y="83241"/>
                    <a:pt x="0" y="84486"/>
                  </a:cubicBezTo>
                  <a:lnTo>
                    <a:pt x="0" y="90017"/>
                  </a:lnTo>
                  <a:lnTo>
                    <a:pt x="29946" y="90017"/>
                  </a:lnTo>
                  <a:lnTo>
                    <a:pt x="29946" y="84486"/>
                  </a:lnTo>
                  <a:cubicBezTo>
                    <a:pt x="29946" y="83241"/>
                    <a:pt x="29462" y="82481"/>
                    <a:pt x="28356" y="82273"/>
                  </a:cubicBezTo>
                  <a:cubicBezTo>
                    <a:pt x="27180" y="81997"/>
                    <a:pt x="24344" y="81513"/>
                    <a:pt x="19780" y="80752"/>
                  </a:cubicBezTo>
                  <a:lnTo>
                    <a:pt x="19780" y="23783"/>
                  </a:lnTo>
                  <a:cubicBezTo>
                    <a:pt x="19780" y="21917"/>
                    <a:pt x="19711" y="20050"/>
                    <a:pt x="19434" y="17768"/>
                  </a:cubicBezTo>
                  <a:lnTo>
                    <a:pt x="19296" y="1790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006A602-0F07-4229-81ED-AEE96E5DC017}"/>
              </a:ext>
            </a:extLst>
          </p:cNvPr>
          <p:cNvGrpSpPr/>
          <p:nvPr/>
        </p:nvGrpSpPr>
        <p:grpSpPr>
          <a:xfrm>
            <a:off x="6406430" y="5401957"/>
            <a:ext cx="1162348" cy="673955"/>
            <a:chOff x="11219122" y="6378967"/>
            <a:chExt cx="729636" cy="423059"/>
          </a:xfrm>
          <a:solidFill>
            <a:schemeClr val="tx1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0C257B9-9E05-4785-AE20-F6D101CC3337}"/>
                </a:ext>
              </a:extLst>
            </p:cNvPr>
            <p:cNvSpPr/>
            <p:nvPr/>
          </p:nvSpPr>
          <p:spPr>
            <a:xfrm>
              <a:off x="11499069" y="6378967"/>
              <a:ext cx="257759" cy="305034"/>
            </a:xfrm>
            <a:custGeom>
              <a:avLst/>
              <a:gdLst>
                <a:gd name="connsiteX0" fmla="*/ 255558 w 257758"/>
                <a:gd name="connsiteY0" fmla="*/ 78341 h 305033"/>
                <a:gd name="connsiteX1" fmla="*/ 235640 w 257758"/>
                <a:gd name="connsiteY1" fmla="*/ 12246 h 305033"/>
                <a:gd name="connsiteX2" fmla="*/ 166687 w 257758"/>
                <a:gd name="connsiteY2" fmla="*/ 7683 h 305033"/>
                <a:gd name="connsiteX3" fmla="*/ 120143 w 257758"/>
                <a:gd name="connsiteY3" fmla="*/ 93759 h 305033"/>
                <a:gd name="connsiteX4" fmla="*/ 90681 w 257758"/>
                <a:gd name="connsiteY4" fmla="*/ 173197 h 305033"/>
                <a:gd name="connsiteX5" fmla="*/ 4646 w 257758"/>
                <a:gd name="connsiteY5" fmla="*/ 302415 h 305033"/>
                <a:gd name="connsiteX6" fmla="*/ 111359 w 257758"/>
                <a:gd name="connsiteY6" fmla="*/ 189652 h 305033"/>
                <a:gd name="connsiteX7" fmla="*/ 182110 w 257758"/>
                <a:gd name="connsiteY7" fmla="*/ 143053 h 305033"/>
                <a:gd name="connsiteX8" fmla="*/ 25555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55558" y="78341"/>
                  </a:moveTo>
                  <a:cubicBezTo>
                    <a:pt x="266070" y="36513"/>
                    <a:pt x="235640" y="12246"/>
                    <a:pt x="235640" y="12246"/>
                  </a:cubicBezTo>
                  <a:cubicBezTo>
                    <a:pt x="235640" y="12246"/>
                    <a:pt x="205140" y="-11952"/>
                    <a:pt x="166687" y="7683"/>
                  </a:cubicBezTo>
                  <a:cubicBezTo>
                    <a:pt x="128304" y="27387"/>
                    <a:pt x="121457" y="65620"/>
                    <a:pt x="120143" y="93759"/>
                  </a:cubicBezTo>
                  <a:cubicBezTo>
                    <a:pt x="118829" y="121897"/>
                    <a:pt x="113503" y="150866"/>
                    <a:pt x="90681" y="173197"/>
                  </a:cubicBezTo>
                  <a:cubicBezTo>
                    <a:pt x="67858" y="195529"/>
                    <a:pt x="-21151" y="281881"/>
                    <a:pt x="4646" y="302415"/>
                  </a:cubicBezTo>
                  <a:cubicBezTo>
                    <a:pt x="30512" y="323018"/>
                    <a:pt x="94692" y="216892"/>
                    <a:pt x="111359" y="189652"/>
                  </a:cubicBezTo>
                  <a:cubicBezTo>
                    <a:pt x="127958" y="162343"/>
                    <a:pt x="154999" y="150659"/>
                    <a:pt x="182110" y="143053"/>
                  </a:cubicBezTo>
                  <a:cubicBezTo>
                    <a:pt x="209290" y="135517"/>
                    <a:pt x="245045" y="120238"/>
                    <a:pt x="25555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0467F1-BF20-4693-995B-ECB8E268A29E}"/>
                </a:ext>
              </a:extLst>
            </p:cNvPr>
            <p:cNvSpPr/>
            <p:nvPr/>
          </p:nvSpPr>
          <p:spPr>
            <a:xfrm>
              <a:off x="11673709" y="6378979"/>
              <a:ext cx="83061" cy="69898"/>
            </a:xfrm>
            <a:custGeom>
              <a:avLst/>
              <a:gdLst>
                <a:gd name="connsiteX0" fmla="*/ 82508 w 83060"/>
                <a:gd name="connsiteY0" fmla="*/ 69963 h 69897"/>
                <a:gd name="connsiteX1" fmla="*/ 60999 w 83060"/>
                <a:gd name="connsiteY1" fmla="*/ 12234 h 69897"/>
                <a:gd name="connsiteX2" fmla="*/ 0 w 83060"/>
                <a:gd name="connsiteY2" fmla="*/ 4214 h 69897"/>
                <a:gd name="connsiteX3" fmla="*/ 82508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82508" y="69963"/>
                  </a:moveTo>
                  <a:cubicBezTo>
                    <a:pt x="87418" y="33320"/>
                    <a:pt x="60999" y="12234"/>
                    <a:pt x="60999" y="12234"/>
                  </a:cubicBezTo>
                  <a:cubicBezTo>
                    <a:pt x="60999" y="12234"/>
                    <a:pt x="34580" y="-8715"/>
                    <a:pt x="0" y="4214"/>
                  </a:cubicBezTo>
                  <a:cubicBezTo>
                    <a:pt x="28217" y="32422"/>
                    <a:pt x="59685" y="55168"/>
                    <a:pt x="82508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B6A34EE-E817-445F-B424-2C9F5A9B3B4A}"/>
                </a:ext>
              </a:extLst>
            </p:cNvPr>
            <p:cNvSpPr/>
            <p:nvPr/>
          </p:nvSpPr>
          <p:spPr>
            <a:xfrm>
              <a:off x="11638991" y="6382363"/>
              <a:ext cx="117433" cy="105227"/>
            </a:xfrm>
            <a:custGeom>
              <a:avLst/>
              <a:gdLst>
                <a:gd name="connsiteX0" fmla="*/ 100835 w 117433"/>
                <a:gd name="connsiteY0" fmla="*/ 105227 h 105226"/>
                <a:gd name="connsiteX1" fmla="*/ 115635 w 117433"/>
                <a:gd name="connsiteY1" fmla="*/ 74945 h 105226"/>
                <a:gd name="connsiteX2" fmla="*/ 117433 w 117433"/>
                <a:gd name="connsiteY2" fmla="*/ 64712 h 105226"/>
                <a:gd name="connsiteX3" fmla="*/ 37070 w 117433"/>
                <a:gd name="connsiteY3" fmla="*/ 0 h 105226"/>
                <a:gd name="connsiteX4" fmla="*/ 26765 w 117433"/>
                <a:gd name="connsiteY4" fmla="*/ 4287 h 105226"/>
                <a:gd name="connsiteX5" fmla="*/ 0 w 117433"/>
                <a:gd name="connsiteY5" fmla="*/ 26272 h 105226"/>
                <a:gd name="connsiteX6" fmla="*/ 100835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00835" y="105227"/>
                  </a:moveTo>
                  <a:cubicBezTo>
                    <a:pt x="107336" y="97138"/>
                    <a:pt x="112592" y="87182"/>
                    <a:pt x="115635" y="74945"/>
                  </a:cubicBezTo>
                  <a:cubicBezTo>
                    <a:pt x="116534" y="71419"/>
                    <a:pt x="117088" y="68031"/>
                    <a:pt x="117433" y="64712"/>
                  </a:cubicBezTo>
                  <a:cubicBezTo>
                    <a:pt x="82369" y="40998"/>
                    <a:pt x="52976" y="14934"/>
                    <a:pt x="37070" y="0"/>
                  </a:cubicBezTo>
                  <a:cubicBezTo>
                    <a:pt x="33750" y="1106"/>
                    <a:pt x="30292" y="2489"/>
                    <a:pt x="26765" y="4287"/>
                  </a:cubicBezTo>
                  <a:cubicBezTo>
                    <a:pt x="15284" y="10232"/>
                    <a:pt x="6570" y="17768"/>
                    <a:pt x="0" y="26272"/>
                  </a:cubicBezTo>
                  <a:cubicBezTo>
                    <a:pt x="35548" y="62984"/>
                    <a:pt x="77390" y="90985"/>
                    <a:pt x="100835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B93559D-3F00-4C6B-AD59-DBD7CF714A20}"/>
                </a:ext>
              </a:extLst>
            </p:cNvPr>
            <p:cNvSpPr/>
            <p:nvPr/>
          </p:nvSpPr>
          <p:spPr>
            <a:xfrm>
              <a:off x="11620249" y="6407183"/>
              <a:ext cx="120131" cy="111380"/>
            </a:xfrm>
            <a:custGeom>
              <a:avLst/>
              <a:gdLst>
                <a:gd name="connsiteX0" fmla="*/ 19918 w 120130"/>
                <a:gd name="connsiteY0" fmla="*/ 0 h 111380"/>
                <a:gd name="connsiteX1" fmla="*/ 0 w 120130"/>
                <a:gd name="connsiteY1" fmla="*/ 52406 h 111380"/>
                <a:gd name="connsiteX2" fmla="*/ 72203 w 120130"/>
                <a:gd name="connsiteY2" fmla="*/ 111380 h 111380"/>
                <a:gd name="connsiteX3" fmla="*/ 120131 w 120130"/>
                <a:gd name="connsiteY3" fmla="*/ 79715 h 111380"/>
                <a:gd name="connsiteX4" fmla="*/ 19918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9918" y="0"/>
                  </a:moveTo>
                  <a:cubicBezTo>
                    <a:pt x="7054" y="15832"/>
                    <a:pt x="2006" y="35053"/>
                    <a:pt x="0" y="52406"/>
                  </a:cubicBezTo>
                  <a:cubicBezTo>
                    <a:pt x="25935" y="79162"/>
                    <a:pt x="52008" y="98521"/>
                    <a:pt x="72203" y="111380"/>
                  </a:cubicBezTo>
                  <a:cubicBezTo>
                    <a:pt x="89009" y="105573"/>
                    <a:pt x="107267" y="96239"/>
                    <a:pt x="120131" y="79715"/>
                  </a:cubicBezTo>
                  <a:cubicBezTo>
                    <a:pt x="59408" y="41759"/>
                    <a:pt x="31399" y="13689"/>
                    <a:pt x="19918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73C1D2C-C1A8-4070-81CD-7B860A4B8A6F}"/>
                </a:ext>
              </a:extLst>
            </p:cNvPr>
            <p:cNvSpPr/>
            <p:nvPr/>
          </p:nvSpPr>
          <p:spPr>
            <a:xfrm>
              <a:off x="11412221" y="6378967"/>
              <a:ext cx="257759" cy="305034"/>
            </a:xfrm>
            <a:custGeom>
              <a:avLst/>
              <a:gdLst>
                <a:gd name="connsiteX0" fmla="*/ 2208 w 257758"/>
                <a:gd name="connsiteY0" fmla="*/ 78341 h 305033"/>
                <a:gd name="connsiteX1" fmla="*/ 22126 w 257758"/>
                <a:gd name="connsiteY1" fmla="*/ 12246 h 305033"/>
                <a:gd name="connsiteX2" fmla="*/ 91079 w 257758"/>
                <a:gd name="connsiteY2" fmla="*/ 7683 h 305033"/>
                <a:gd name="connsiteX3" fmla="*/ 137623 w 257758"/>
                <a:gd name="connsiteY3" fmla="*/ 93759 h 305033"/>
                <a:gd name="connsiteX4" fmla="*/ 167085 w 257758"/>
                <a:gd name="connsiteY4" fmla="*/ 173197 h 305033"/>
                <a:gd name="connsiteX5" fmla="*/ 253120 w 257758"/>
                <a:gd name="connsiteY5" fmla="*/ 302415 h 305033"/>
                <a:gd name="connsiteX6" fmla="*/ 146476 w 257758"/>
                <a:gd name="connsiteY6" fmla="*/ 189652 h 305033"/>
                <a:gd name="connsiteX7" fmla="*/ 75656 w 257758"/>
                <a:gd name="connsiteY7" fmla="*/ 143053 h 305033"/>
                <a:gd name="connsiteX8" fmla="*/ 220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208" y="78341"/>
                  </a:moveTo>
                  <a:cubicBezTo>
                    <a:pt x="-8304" y="36513"/>
                    <a:pt x="22126" y="12246"/>
                    <a:pt x="22126" y="12246"/>
                  </a:cubicBezTo>
                  <a:cubicBezTo>
                    <a:pt x="22126" y="12246"/>
                    <a:pt x="52626" y="-11952"/>
                    <a:pt x="91079" y="7683"/>
                  </a:cubicBezTo>
                  <a:cubicBezTo>
                    <a:pt x="129462" y="27387"/>
                    <a:pt x="136309" y="65620"/>
                    <a:pt x="137623" y="93759"/>
                  </a:cubicBezTo>
                  <a:cubicBezTo>
                    <a:pt x="138937" y="121897"/>
                    <a:pt x="144263" y="150866"/>
                    <a:pt x="167085" y="173197"/>
                  </a:cubicBezTo>
                  <a:cubicBezTo>
                    <a:pt x="189977" y="195529"/>
                    <a:pt x="278917" y="281881"/>
                    <a:pt x="253120" y="302415"/>
                  </a:cubicBezTo>
                  <a:cubicBezTo>
                    <a:pt x="227254" y="323018"/>
                    <a:pt x="163074" y="216892"/>
                    <a:pt x="146476" y="189652"/>
                  </a:cubicBezTo>
                  <a:cubicBezTo>
                    <a:pt x="129808" y="162343"/>
                    <a:pt x="102767" y="150659"/>
                    <a:pt x="75656" y="143053"/>
                  </a:cubicBezTo>
                  <a:cubicBezTo>
                    <a:pt x="48546" y="135517"/>
                    <a:pt x="12721" y="120238"/>
                    <a:pt x="220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6809C0A-6EE5-4492-9741-939AF4E0AA32}"/>
                </a:ext>
              </a:extLst>
            </p:cNvPr>
            <p:cNvSpPr/>
            <p:nvPr/>
          </p:nvSpPr>
          <p:spPr>
            <a:xfrm>
              <a:off x="11412245" y="6378979"/>
              <a:ext cx="83061" cy="69898"/>
            </a:xfrm>
            <a:custGeom>
              <a:avLst/>
              <a:gdLst>
                <a:gd name="connsiteX0" fmla="*/ 594 w 83060"/>
                <a:gd name="connsiteY0" fmla="*/ 69963 h 69897"/>
                <a:gd name="connsiteX1" fmla="*/ 22103 w 83060"/>
                <a:gd name="connsiteY1" fmla="*/ 12234 h 69897"/>
                <a:gd name="connsiteX2" fmla="*/ 83101 w 83060"/>
                <a:gd name="connsiteY2" fmla="*/ 4214 h 69897"/>
                <a:gd name="connsiteX3" fmla="*/ 594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594" y="69963"/>
                  </a:moveTo>
                  <a:cubicBezTo>
                    <a:pt x="-4247" y="33320"/>
                    <a:pt x="22103" y="12234"/>
                    <a:pt x="22103" y="12234"/>
                  </a:cubicBezTo>
                  <a:cubicBezTo>
                    <a:pt x="22103" y="12234"/>
                    <a:pt x="48522" y="-8715"/>
                    <a:pt x="83101" y="4214"/>
                  </a:cubicBezTo>
                  <a:cubicBezTo>
                    <a:pt x="54884" y="32422"/>
                    <a:pt x="23417" y="55168"/>
                    <a:pt x="594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E3FE42E-5853-43CD-BD20-2116D01E5CF5}"/>
                </a:ext>
              </a:extLst>
            </p:cNvPr>
            <p:cNvSpPr/>
            <p:nvPr/>
          </p:nvSpPr>
          <p:spPr>
            <a:xfrm>
              <a:off x="11412631" y="6382363"/>
              <a:ext cx="117433" cy="105227"/>
            </a:xfrm>
            <a:custGeom>
              <a:avLst/>
              <a:gdLst>
                <a:gd name="connsiteX0" fmla="*/ 16598 w 117433"/>
                <a:gd name="connsiteY0" fmla="*/ 105227 h 105226"/>
                <a:gd name="connsiteX1" fmla="*/ 1798 w 117433"/>
                <a:gd name="connsiteY1" fmla="*/ 74945 h 105226"/>
                <a:gd name="connsiteX2" fmla="*/ 0 w 117433"/>
                <a:gd name="connsiteY2" fmla="*/ 64712 h 105226"/>
                <a:gd name="connsiteX3" fmla="*/ 80364 w 117433"/>
                <a:gd name="connsiteY3" fmla="*/ 0 h 105226"/>
                <a:gd name="connsiteX4" fmla="*/ 90669 w 117433"/>
                <a:gd name="connsiteY4" fmla="*/ 4287 h 105226"/>
                <a:gd name="connsiteX5" fmla="*/ 117433 w 117433"/>
                <a:gd name="connsiteY5" fmla="*/ 26272 h 105226"/>
                <a:gd name="connsiteX6" fmla="*/ 16598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6598" y="105227"/>
                  </a:moveTo>
                  <a:cubicBezTo>
                    <a:pt x="10097" y="97138"/>
                    <a:pt x="4841" y="87182"/>
                    <a:pt x="1798" y="74945"/>
                  </a:cubicBezTo>
                  <a:cubicBezTo>
                    <a:pt x="899" y="71419"/>
                    <a:pt x="346" y="68031"/>
                    <a:pt x="0" y="64712"/>
                  </a:cubicBezTo>
                  <a:cubicBezTo>
                    <a:pt x="35064" y="40998"/>
                    <a:pt x="64457" y="14934"/>
                    <a:pt x="80364" y="0"/>
                  </a:cubicBezTo>
                  <a:cubicBezTo>
                    <a:pt x="83753" y="1106"/>
                    <a:pt x="87141" y="2489"/>
                    <a:pt x="90669" y="4287"/>
                  </a:cubicBezTo>
                  <a:cubicBezTo>
                    <a:pt x="102218" y="10232"/>
                    <a:pt x="110863" y="17768"/>
                    <a:pt x="117433" y="26272"/>
                  </a:cubicBezTo>
                  <a:cubicBezTo>
                    <a:pt x="81885" y="62984"/>
                    <a:pt x="40044" y="90985"/>
                    <a:pt x="16598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E8489-B2AA-4002-90EB-59D6C8E5744B}"/>
                </a:ext>
              </a:extLst>
            </p:cNvPr>
            <p:cNvSpPr/>
            <p:nvPr/>
          </p:nvSpPr>
          <p:spPr>
            <a:xfrm>
              <a:off x="11428676" y="6407183"/>
              <a:ext cx="120131" cy="111380"/>
            </a:xfrm>
            <a:custGeom>
              <a:avLst/>
              <a:gdLst>
                <a:gd name="connsiteX0" fmla="*/ 100213 w 120130"/>
                <a:gd name="connsiteY0" fmla="*/ 0 h 111380"/>
                <a:gd name="connsiteX1" fmla="*/ 120131 w 120130"/>
                <a:gd name="connsiteY1" fmla="*/ 52406 h 111380"/>
                <a:gd name="connsiteX2" fmla="*/ 47928 w 120130"/>
                <a:gd name="connsiteY2" fmla="*/ 111380 h 111380"/>
                <a:gd name="connsiteX3" fmla="*/ 0 w 120130"/>
                <a:gd name="connsiteY3" fmla="*/ 79715 h 111380"/>
                <a:gd name="connsiteX4" fmla="*/ 100213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00213" y="0"/>
                  </a:moveTo>
                  <a:cubicBezTo>
                    <a:pt x="113076" y="15832"/>
                    <a:pt x="118125" y="35053"/>
                    <a:pt x="120131" y="52406"/>
                  </a:cubicBezTo>
                  <a:cubicBezTo>
                    <a:pt x="94196" y="79162"/>
                    <a:pt x="68122" y="98521"/>
                    <a:pt x="47928" y="111380"/>
                  </a:cubicBezTo>
                  <a:cubicBezTo>
                    <a:pt x="31122" y="105573"/>
                    <a:pt x="12864" y="96239"/>
                    <a:pt x="0" y="79715"/>
                  </a:cubicBezTo>
                  <a:cubicBezTo>
                    <a:pt x="60722" y="41759"/>
                    <a:pt x="88732" y="13689"/>
                    <a:pt x="100213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7757610-B595-47CF-BA26-81EB89172808}"/>
                </a:ext>
              </a:extLst>
            </p:cNvPr>
            <p:cNvSpPr/>
            <p:nvPr/>
          </p:nvSpPr>
          <p:spPr>
            <a:xfrm>
              <a:off x="11219122" y="6703644"/>
              <a:ext cx="62313" cy="94165"/>
            </a:xfrm>
            <a:custGeom>
              <a:avLst/>
              <a:gdLst>
                <a:gd name="connsiteX0" fmla="*/ 0 w 62312"/>
                <a:gd name="connsiteY0" fmla="*/ 88703 h 94164"/>
                <a:gd name="connsiteX1" fmla="*/ 55328 w 62312"/>
                <a:gd name="connsiteY1" fmla="*/ 94165 h 94164"/>
                <a:gd name="connsiteX2" fmla="*/ 62313 w 62312"/>
                <a:gd name="connsiteY2" fmla="*/ 58075 h 94164"/>
                <a:gd name="connsiteX3" fmla="*/ 37485 w 62312"/>
                <a:gd name="connsiteY3" fmla="*/ 64090 h 94164"/>
                <a:gd name="connsiteX4" fmla="*/ 62175 w 62312"/>
                <a:gd name="connsiteY4" fmla="*/ 0 h 94164"/>
                <a:gd name="connsiteX5" fmla="*/ 11965 w 62312"/>
                <a:gd name="connsiteY5" fmla="*/ 12445 h 94164"/>
                <a:gd name="connsiteX6" fmla="*/ 13002 w 62312"/>
                <a:gd name="connsiteY6" fmla="*/ 30766 h 94164"/>
                <a:gd name="connsiteX7" fmla="*/ 0 w 62312"/>
                <a:gd name="connsiteY7" fmla="*/ 88703 h 94164"/>
                <a:gd name="connsiteX8" fmla="*/ 0 w 62312"/>
                <a:gd name="connsiteY8" fmla="*/ 88703 h 9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12" h="94164">
                  <a:moveTo>
                    <a:pt x="0" y="88703"/>
                  </a:moveTo>
                  <a:cubicBezTo>
                    <a:pt x="0" y="88703"/>
                    <a:pt x="32021" y="89740"/>
                    <a:pt x="55328" y="94165"/>
                  </a:cubicBezTo>
                  <a:lnTo>
                    <a:pt x="62313" y="58075"/>
                  </a:lnTo>
                  <a:cubicBezTo>
                    <a:pt x="62313" y="58075"/>
                    <a:pt x="55328" y="64090"/>
                    <a:pt x="37485" y="64090"/>
                  </a:cubicBezTo>
                  <a:cubicBezTo>
                    <a:pt x="49864" y="24613"/>
                    <a:pt x="62175" y="0"/>
                    <a:pt x="62175" y="0"/>
                  </a:cubicBezTo>
                  <a:cubicBezTo>
                    <a:pt x="26557" y="2627"/>
                    <a:pt x="11965" y="12445"/>
                    <a:pt x="11965" y="12445"/>
                  </a:cubicBezTo>
                  <a:cubicBezTo>
                    <a:pt x="11965" y="12445"/>
                    <a:pt x="13002" y="19497"/>
                    <a:pt x="13002" y="30766"/>
                  </a:cubicBezTo>
                  <a:cubicBezTo>
                    <a:pt x="13002" y="35537"/>
                    <a:pt x="0" y="88703"/>
                    <a:pt x="0" y="88703"/>
                  </a:cubicBezTo>
                  <a:lnTo>
                    <a:pt x="0" y="8870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FBF53E9-6943-4AD9-93C9-A57F0B6DD81B}"/>
                </a:ext>
              </a:extLst>
            </p:cNvPr>
            <p:cNvSpPr/>
            <p:nvPr/>
          </p:nvSpPr>
          <p:spPr>
            <a:xfrm>
              <a:off x="11284824" y="6724938"/>
              <a:ext cx="77113" cy="74253"/>
            </a:xfrm>
            <a:custGeom>
              <a:avLst/>
              <a:gdLst>
                <a:gd name="connsiteX0" fmla="*/ 57956 w 77113"/>
                <a:gd name="connsiteY0" fmla="*/ 0 h 74253"/>
                <a:gd name="connsiteX1" fmla="*/ 53322 w 77113"/>
                <a:gd name="connsiteY1" fmla="*/ 9126 h 74253"/>
                <a:gd name="connsiteX2" fmla="*/ 43294 w 77113"/>
                <a:gd name="connsiteY2" fmla="*/ 6499 h 74253"/>
                <a:gd name="connsiteX3" fmla="*/ 0 w 77113"/>
                <a:gd name="connsiteY3" fmla="*/ 50885 h 74253"/>
                <a:gd name="connsiteX4" fmla="*/ 21854 w 77113"/>
                <a:gd name="connsiteY4" fmla="*/ 72525 h 74253"/>
                <a:gd name="connsiteX5" fmla="*/ 41219 w 77113"/>
                <a:gd name="connsiteY5" fmla="*/ 59873 h 74253"/>
                <a:gd name="connsiteX6" fmla="*/ 54567 w 77113"/>
                <a:gd name="connsiteY6" fmla="*/ 74253 h 74253"/>
                <a:gd name="connsiteX7" fmla="*/ 69921 w 77113"/>
                <a:gd name="connsiteY7" fmla="*/ 67271 h 74253"/>
                <a:gd name="connsiteX8" fmla="*/ 66393 w 77113"/>
                <a:gd name="connsiteY8" fmla="*/ 38717 h 74253"/>
                <a:gd name="connsiteX9" fmla="*/ 77113 w 77113"/>
                <a:gd name="connsiteY9" fmla="*/ 15832 h 74253"/>
                <a:gd name="connsiteX10" fmla="*/ 57956 w 77113"/>
                <a:gd name="connsiteY10" fmla="*/ 0 h 74253"/>
                <a:gd name="connsiteX11" fmla="*/ 57956 w 77113"/>
                <a:gd name="connsiteY11" fmla="*/ 0 h 74253"/>
                <a:gd name="connsiteX12" fmla="*/ 25174 w 77113"/>
                <a:gd name="connsiteY12" fmla="*/ 55102 h 74253"/>
                <a:gd name="connsiteX13" fmla="*/ 50348 w 77113"/>
                <a:gd name="connsiteY13" fmla="*/ 15971 h 74253"/>
                <a:gd name="connsiteX14" fmla="*/ 41219 w 77113"/>
                <a:gd name="connsiteY14" fmla="*/ 46460 h 74253"/>
                <a:gd name="connsiteX15" fmla="*/ 25174 w 77113"/>
                <a:gd name="connsiteY15" fmla="*/ 55102 h 74253"/>
                <a:gd name="connsiteX16" fmla="*/ 25174 w 77113"/>
                <a:gd name="connsiteY16" fmla="*/ 55102 h 7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13" h="74253">
                  <a:moveTo>
                    <a:pt x="57956" y="0"/>
                  </a:moveTo>
                  <a:lnTo>
                    <a:pt x="53322" y="9126"/>
                  </a:lnTo>
                  <a:cubicBezTo>
                    <a:pt x="50902" y="7398"/>
                    <a:pt x="47167" y="6499"/>
                    <a:pt x="43294" y="6499"/>
                  </a:cubicBezTo>
                  <a:cubicBezTo>
                    <a:pt x="14454" y="6499"/>
                    <a:pt x="0" y="34154"/>
                    <a:pt x="0" y="50885"/>
                  </a:cubicBezTo>
                  <a:cubicBezTo>
                    <a:pt x="0" y="59320"/>
                    <a:pt x="10236" y="72525"/>
                    <a:pt x="21854" y="72525"/>
                  </a:cubicBezTo>
                  <a:cubicBezTo>
                    <a:pt x="26903" y="72525"/>
                    <a:pt x="35202" y="66856"/>
                    <a:pt x="41219" y="59873"/>
                  </a:cubicBezTo>
                  <a:cubicBezTo>
                    <a:pt x="42602" y="67063"/>
                    <a:pt x="46475" y="72318"/>
                    <a:pt x="54567" y="74253"/>
                  </a:cubicBezTo>
                  <a:lnTo>
                    <a:pt x="69921" y="67271"/>
                  </a:lnTo>
                  <a:cubicBezTo>
                    <a:pt x="66048" y="55102"/>
                    <a:pt x="66393" y="38717"/>
                    <a:pt x="66393" y="38717"/>
                  </a:cubicBezTo>
                  <a:cubicBezTo>
                    <a:pt x="66393" y="38717"/>
                    <a:pt x="73932" y="27655"/>
                    <a:pt x="77113" y="15832"/>
                  </a:cubicBezTo>
                  <a:cubicBezTo>
                    <a:pt x="77113" y="15832"/>
                    <a:pt x="71650" y="5254"/>
                    <a:pt x="57956" y="0"/>
                  </a:cubicBezTo>
                  <a:lnTo>
                    <a:pt x="57956" y="0"/>
                  </a:lnTo>
                  <a:close/>
                  <a:moveTo>
                    <a:pt x="25174" y="55102"/>
                  </a:moveTo>
                  <a:cubicBezTo>
                    <a:pt x="23238" y="45769"/>
                    <a:pt x="30984" y="26756"/>
                    <a:pt x="50348" y="15971"/>
                  </a:cubicBezTo>
                  <a:cubicBezTo>
                    <a:pt x="45922" y="26065"/>
                    <a:pt x="42602" y="36781"/>
                    <a:pt x="41219" y="46460"/>
                  </a:cubicBezTo>
                  <a:cubicBezTo>
                    <a:pt x="32713" y="55241"/>
                    <a:pt x="25174" y="55102"/>
                    <a:pt x="25174" y="55102"/>
                  </a:cubicBezTo>
                  <a:lnTo>
                    <a:pt x="25174" y="551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A0BCAB1-E475-4F15-B6C1-632A254357E3}"/>
                </a:ext>
              </a:extLst>
            </p:cNvPr>
            <p:cNvSpPr/>
            <p:nvPr/>
          </p:nvSpPr>
          <p:spPr>
            <a:xfrm>
              <a:off x="11365464" y="6704474"/>
              <a:ext cx="58163" cy="94372"/>
            </a:xfrm>
            <a:custGeom>
              <a:avLst/>
              <a:gdLst>
                <a:gd name="connsiteX0" fmla="*/ 0 w 58163"/>
                <a:gd name="connsiteY0" fmla="*/ 37542 h 94372"/>
                <a:gd name="connsiteX1" fmla="*/ 11135 w 58163"/>
                <a:gd name="connsiteY1" fmla="*/ 48258 h 94372"/>
                <a:gd name="connsiteX2" fmla="*/ 1037 w 58163"/>
                <a:gd name="connsiteY2" fmla="*/ 77641 h 94372"/>
                <a:gd name="connsiteX3" fmla="*/ 29808 w 58163"/>
                <a:gd name="connsiteY3" fmla="*/ 94372 h 94372"/>
                <a:gd name="connsiteX4" fmla="*/ 33681 w 58163"/>
                <a:gd name="connsiteY4" fmla="*/ 49157 h 94372"/>
                <a:gd name="connsiteX5" fmla="*/ 50348 w 58163"/>
                <a:gd name="connsiteY5" fmla="*/ 55102 h 94372"/>
                <a:gd name="connsiteX6" fmla="*/ 58163 w 58163"/>
                <a:gd name="connsiteY6" fmla="*/ 21156 h 94372"/>
                <a:gd name="connsiteX7" fmla="*/ 39629 w 58163"/>
                <a:gd name="connsiteY7" fmla="*/ 22884 h 94372"/>
                <a:gd name="connsiteX8" fmla="*/ 28356 w 58163"/>
                <a:gd name="connsiteY8" fmla="*/ 0 h 94372"/>
                <a:gd name="connsiteX9" fmla="*/ 14454 w 58163"/>
                <a:gd name="connsiteY9" fmla="*/ 29936 h 94372"/>
                <a:gd name="connsiteX10" fmla="*/ 0 w 58163"/>
                <a:gd name="connsiteY10" fmla="*/ 37542 h 94372"/>
                <a:gd name="connsiteX11" fmla="*/ 0 w 58163"/>
                <a:gd name="connsiteY11" fmla="*/ 37542 h 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63" h="94372">
                  <a:moveTo>
                    <a:pt x="0" y="37542"/>
                  </a:moveTo>
                  <a:cubicBezTo>
                    <a:pt x="0" y="37542"/>
                    <a:pt x="8437" y="43142"/>
                    <a:pt x="11135" y="48258"/>
                  </a:cubicBezTo>
                  <a:cubicBezTo>
                    <a:pt x="11135" y="48258"/>
                    <a:pt x="5671" y="57937"/>
                    <a:pt x="1037" y="77641"/>
                  </a:cubicBezTo>
                  <a:cubicBezTo>
                    <a:pt x="9198" y="88219"/>
                    <a:pt x="29808" y="94372"/>
                    <a:pt x="29808" y="94372"/>
                  </a:cubicBezTo>
                  <a:cubicBezTo>
                    <a:pt x="28701" y="73769"/>
                    <a:pt x="33681" y="49157"/>
                    <a:pt x="33681" y="49157"/>
                  </a:cubicBezTo>
                  <a:lnTo>
                    <a:pt x="50348" y="55102"/>
                  </a:lnTo>
                  <a:lnTo>
                    <a:pt x="58163" y="21156"/>
                  </a:lnTo>
                  <a:lnTo>
                    <a:pt x="39629" y="22884"/>
                  </a:lnTo>
                  <a:lnTo>
                    <a:pt x="28356" y="0"/>
                  </a:lnTo>
                  <a:cubicBezTo>
                    <a:pt x="28356" y="0"/>
                    <a:pt x="21301" y="8988"/>
                    <a:pt x="14454" y="29936"/>
                  </a:cubicBezTo>
                  <a:cubicBezTo>
                    <a:pt x="3527" y="34914"/>
                    <a:pt x="0" y="37542"/>
                    <a:pt x="0" y="37542"/>
                  </a:cubicBezTo>
                  <a:lnTo>
                    <a:pt x="0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B038E43-B298-4298-95F8-3977487621B6}"/>
                </a:ext>
              </a:extLst>
            </p:cNvPr>
            <p:cNvSpPr/>
            <p:nvPr/>
          </p:nvSpPr>
          <p:spPr>
            <a:xfrm>
              <a:off x="11421829" y="6695347"/>
              <a:ext cx="46821" cy="105987"/>
            </a:xfrm>
            <a:custGeom>
              <a:avLst/>
              <a:gdLst>
                <a:gd name="connsiteX0" fmla="*/ 40320 w 46821"/>
                <a:gd name="connsiteY0" fmla="*/ 45216 h 105987"/>
                <a:gd name="connsiteX1" fmla="*/ 7746 w 46821"/>
                <a:gd name="connsiteY1" fmla="*/ 35398 h 105987"/>
                <a:gd name="connsiteX2" fmla="*/ 0 w 46821"/>
                <a:gd name="connsiteY2" fmla="*/ 90293 h 105987"/>
                <a:gd name="connsiteX3" fmla="*/ 24137 w 46821"/>
                <a:gd name="connsiteY3" fmla="*/ 105987 h 105987"/>
                <a:gd name="connsiteX4" fmla="*/ 40320 w 46821"/>
                <a:gd name="connsiteY4" fmla="*/ 45216 h 105987"/>
                <a:gd name="connsiteX5" fmla="*/ 40320 w 46821"/>
                <a:gd name="connsiteY5" fmla="*/ 45216 h 105987"/>
                <a:gd name="connsiteX6" fmla="*/ 34372 w 46821"/>
                <a:gd name="connsiteY6" fmla="*/ 36643 h 105987"/>
                <a:gd name="connsiteX7" fmla="*/ 46821 w 46821"/>
                <a:gd name="connsiteY7" fmla="*/ 7052 h 105987"/>
                <a:gd name="connsiteX8" fmla="*/ 25866 w 46821"/>
                <a:gd name="connsiteY8" fmla="*/ 0 h 105987"/>
                <a:gd name="connsiteX9" fmla="*/ 10028 w 46821"/>
                <a:gd name="connsiteY9" fmla="*/ 13551 h 105987"/>
                <a:gd name="connsiteX10" fmla="*/ 34372 w 46821"/>
                <a:gd name="connsiteY10" fmla="*/ 36643 h 105987"/>
                <a:gd name="connsiteX11" fmla="*/ 34372 w 46821"/>
                <a:gd name="connsiteY11" fmla="*/ 36643 h 10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21" h="105987">
                  <a:moveTo>
                    <a:pt x="40320" y="45216"/>
                  </a:moveTo>
                  <a:cubicBezTo>
                    <a:pt x="40320" y="45216"/>
                    <a:pt x="25382" y="38371"/>
                    <a:pt x="7746" y="35398"/>
                  </a:cubicBezTo>
                  <a:cubicBezTo>
                    <a:pt x="7746" y="35398"/>
                    <a:pt x="0" y="54204"/>
                    <a:pt x="0" y="90293"/>
                  </a:cubicBezTo>
                  <a:cubicBezTo>
                    <a:pt x="0" y="90293"/>
                    <a:pt x="6017" y="97691"/>
                    <a:pt x="24137" y="105987"/>
                  </a:cubicBezTo>
                  <a:cubicBezTo>
                    <a:pt x="23791" y="68861"/>
                    <a:pt x="40320" y="45216"/>
                    <a:pt x="40320" y="45216"/>
                  </a:cubicBezTo>
                  <a:lnTo>
                    <a:pt x="40320" y="45216"/>
                  </a:lnTo>
                  <a:close/>
                  <a:moveTo>
                    <a:pt x="34372" y="36643"/>
                  </a:moveTo>
                  <a:cubicBezTo>
                    <a:pt x="44401" y="26964"/>
                    <a:pt x="46821" y="7052"/>
                    <a:pt x="46821" y="7052"/>
                  </a:cubicBezTo>
                  <a:cubicBezTo>
                    <a:pt x="46821" y="7052"/>
                    <a:pt x="38038" y="1936"/>
                    <a:pt x="25866" y="0"/>
                  </a:cubicBezTo>
                  <a:cubicBezTo>
                    <a:pt x="25866" y="0"/>
                    <a:pt x="19918" y="9126"/>
                    <a:pt x="10028" y="13551"/>
                  </a:cubicBezTo>
                  <a:cubicBezTo>
                    <a:pt x="15699" y="28485"/>
                    <a:pt x="34372" y="36643"/>
                    <a:pt x="34372" y="36643"/>
                  </a:cubicBezTo>
                  <a:lnTo>
                    <a:pt x="34372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D28B76D-A8DF-4CC5-92F6-B6EE6AB5810B}"/>
                </a:ext>
              </a:extLst>
            </p:cNvPr>
            <p:cNvSpPr/>
            <p:nvPr/>
          </p:nvSpPr>
          <p:spPr>
            <a:xfrm>
              <a:off x="11463394" y="6726321"/>
              <a:ext cx="74831" cy="75705"/>
            </a:xfrm>
            <a:custGeom>
              <a:avLst/>
              <a:gdLst>
                <a:gd name="connsiteX0" fmla="*/ 38729 w 74830"/>
                <a:gd name="connsiteY0" fmla="*/ 63399 h 75705"/>
                <a:gd name="connsiteX1" fmla="*/ 62728 w 74830"/>
                <a:gd name="connsiteY1" fmla="*/ 75705 h 75705"/>
                <a:gd name="connsiteX2" fmla="*/ 74831 w 74830"/>
                <a:gd name="connsiteY2" fmla="*/ 26410 h 75705"/>
                <a:gd name="connsiteX3" fmla="*/ 54429 w 74830"/>
                <a:gd name="connsiteY3" fmla="*/ 2973 h 75705"/>
                <a:gd name="connsiteX4" fmla="*/ 28701 w 74830"/>
                <a:gd name="connsiteY4" fmla="*/ 26756 h 75705"/>
                <a:gd name="connsiteX5" fmla="*/ 35548 w 74830"/>
                <a:gd name="connsiteY5" fmla="*/ 0 h 75705"/>
                <a:gd name="connsiteX6" fmla="*/ 4910 w 74830"/>
                <a:gd name="connsiteY6" fmla="*/ 6706 h 75705"/>
                <a:gd name="connsiteX7" fmla="*/ 0 w 74830"/>
                <a:gd name="connsiteY7" fmla="*/ 59320 h 75705"/>
                <a:gd name="connsiteX8" fmla="*/ 22754 w 74830"/>
                <a:gd name="connsiteY8" fmla="*/ 69898 h 75705"/>
                <a:gd name="connsiteX9" fmla="*/ 24483 w 74830"/>
                <a:gd name="connsiteY9" fmla="*/ 52268 h 75705"/>
                <a:gd name="connsiteX10" fmla="*/ 44401 w 74830"/>
                <a:gd name="connsiteY10" fmla="*/ 25166 h 75705"/>
                <a:gd name="connsiteX11" fmla="*/ 38729 w 74830"/>
                <a:gd name="connsiteY11" fmla="*/ 63399 h 75705"/>
                <a:gd name="connsiteX12" fmla="*/ 38729 w 74830"/>
                <a:gd name="connsiteY12" fmla="*/ 63399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830" h="75705">
                  <a:moveTo>
                    <a:pt x="38729" y="63399"/>
                  </a:moveTo>
                  <a:cubicBezTo>
                    <a:pt x="46337" y="70589"/>
                    <a:pt x="62728" y="75705"/>
                    <a:pt x="62728" y="75705"/>
                  </a:cubicBezTo>
                  <a:cubicBezTo>
                    <a:pt x="63420" y="48742"/>
                    <a:pt x="74831" y="26410"/>
                    <a:pt x="74831" y="26410"/>
                  </a:cubicBezTo>
                  <a:cubicBezTo>
                    <a:pt x="68192" y="10924"/>
                    <a:pt x="60930" y="2973"/>
                    <a:pt x="54429" y="2973"/>
                  </a:cubicBezTo>
                  <a:cubicBezTo>
                    <a:pt x="46821" y="2973"/>
                    <a:pt x="37139" y="11961"/>
                    <a:pt x="28701" y="26756"/>
                  </a:cubicBezTo>
                  <a:cubicBezTo>
                    <a:pt x="32090" y="9541"/>
                    <a:pt x="35548" y="0"/>
                    <a:pt x="35548" y="0"/>
                  </a:cubicBezTo>
                  <a:lnTo>
                    <a:pt x="4910" y="6706"/>
                  </a:lnTo>
                  <a:cubicBezTo>
                    <a:pt x="4910" y="6706"/>
                    <a:pt x="1245" y="30835"/>
                    <a:pt x="0" y="59320"/>
                  </a:cubicBezTo>
                  <a:cubicBezTo>
                    <a:pt x="0" y="59320"/>
                    <a:pt x="7400" y="66233"/>
                    <a:pt x="22754" y="69898"/>
                  </a:cubicBezTo>
                  <a:cubicBezTo>
                    <a:pt x="23238" y="63537"/>
                    <a:pt x="23791" y="57730"/>
                    <a:pt x="24483" y="52268"/>
                  </a:cubicBezTo>
                  <a:cubicBezTo>
                    <a:pt x="29047" y="43695"/>
                    <a:pt x="35963" y="32425"/>
                    <a:pt x="44401" y="25166"/>
                  </a:cubicBezTo>
                  <a:cubicBezTo>
                    <a:pt x="44401" y="25166"/>
                    <a:pt x="46821" y="34707"/>
                    <a:pt x="38729" y="63399"/>
                  </a:cubicBezTo>
                  <a:lnTo>
                    <a:pt x="38729" y="63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3D6CF00-BAC7-4818-AFB5-5AC67DDF6A40}"/>
                </a:ext>
              </a:extLst>
            </p:cNvPr>
            <p:cNvSpPr/>
            <p:nvPr/>
          </p:nvSpPr>
          <p:spPr>
            <a:xfrm>
              <a:off x="11551020" y="6726113"/>
              <a:ext cx="102771" cy="71073"/>
            </a:xfrm>
            <a:custGeom>
              <a:avLst/>
              <a:gdLst>
                <a:gd name="connsiteX0" fmla="*/ 54567 w 102771"/>
                <a:gd name="connsiteY0" fmla="*/ 10094 h 71073"/>
                <a:gd name="connsiteX1" fmla="*/ 52285 w 102771"/>
                <a:gd name="connsiteY1" fmla="*/ 13274 h 71073"/>
                <a:gd name="connsiteX2" fmla="*/ 30223 w 102771"/>
                <a:gd name="connsiteY2" fmla="*/ 0 h 71073"/>
                <a:gd name="connsiteX3" fmla="*/ 6570 w 102771"/>
                <a:gd name="connsiteY3" fmla="*/ 11408 h 71073"/>
                <a:gd name="connsiteX4" fmla="*/ 6570 w 102771"/>
                <a:gd name="connsiteY4" fmla="*/ 2212 h 71073"/>
                <a:gd name="connsiteX5" fmla="*/ 0 w 102771"/>
                <a:gd name="connsiteY5" fmla="*/ 2212 h 71073"/>
                <a:gd name="connsiteX6" fmla="*/ 0 w 102771"/>
                <a:gd name="connsiteY6" fmla="*/ 71073 h 71073"/>
                <a:gd name="connsiteX7" fmla="*/ 6570 w 102771"/>
                <a:gd name="connsiteY7" fmla="*/ 71073 h 71073"/>
                <a:gd name="connsiteX8" fmla="*/ 6570 w 102771"/>
                <a:gd name="connsiteY8" fmla="*/ 17630 h 71073"/>
                <a:gd name="connsiteX9" fmla="*/ 30085 w 102771"/>
                <a:gd name="connsiteY9" fmla="*/ 6568 h 71073"/>
                <a:gd name="connsiteX10" fmla="*/ 48204 w 102771"/>
                <a:gd name="connsiteY10" fmla="*/ 24060 h 71073"/>
                <a:gd name="connsiteX11" fmla="*/ 48204 w 102771"/>
                <a:gd name="connsiteY11" fmla="*/ 71073 h 71073"/>
                <a:gd name="connsiteX12" fmla="*/ 54775 w 102771"/>
                <a:gd name="connsiteY12" fmla="*/ 71073 h 71073"/>
                <a:gd name="connsiteX13" fmla="*/ 54775 w 102771"/>
                <a:gd name="connsiteY13" fmla="*/ 23921 h 71073"/>
                <a:gd name="connsiteX14" fmla="*/ 54567 w 102771"/>
                <a:gd name="connsiteY14" fmla="*/ 21018 h 71073"/>
                <a:gd name="connsiteX15" fmla="*/ 54567 w 102771"/>
                <a:gd name="connsiteY15" fmla="*/ 17630 h 71073"/>
                <a:gd name="connsiteX16" fmla="*/ 78220 w 102771"/>
                <a:gd name="connsiteY16" fmla="*/ 6568 h 71073"/>
                <a:gd name="connsiteX17" fmla="*/ 96201 w 102771"/>
                <a:gd name="connsiteY17" fmla="*/ 24060 h 71073"/>
                <a:gd name="connsiteX18" fmla="*/ 96201 w 102771"/>
                <a:gd name="connsiteY18" fmla="*/ 71073 h 71073"/>
                <a:gd name="connsiteX19" fmla="*/ 102771 w 102771"/>
                <a:gd name="connsiteY19" fmla="*/ 71073 h 71073"/>
                <a:gd name="connsiteX20" fmla="*/ 102771 w 102771"/>
                <a:gd name="connsiteY20" fmla="*/ 23921 h 71073"/>
                <a:gd name="connsiteX21" fmla="*/ 78220 w 102771"/>
                <a:gd name="connsiteY21" fmla="*/ 0 h 71073"/>
                <a:gd name="connsiteX22" fmla="*/ 54567 w 102771"/>
                <a:gd name="connsiteY22" fmla="*/ 10094 h 71073"/>
                <a:gd name="connsiteX23" fmla="*/ 54567 w 102771"/>
                <a:gd name="connsiteY23" fmla="*/ 10094 h 7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771" h="71073">
                  <a:moveTo>
                    <a:pt x="54567" y="10094"/>
                  </a:moveTo>
                  <a:lnTo>
                    <a:pt x="52285" y="13274"/>
                  </a:lnTo>
                  <a:cubicBezTo>
                    <a:pt x="48619" y="5808"/>
                    <a:pt x="40873" y="0"/>
                    <a:pt x="30223" y="0"/>
                  </a:cubicBezTo>
                  <a:cubicBezTo>
                    <a:pt x="18950" y="0"/>
                    <a:pt x="11342" y="4632"/>
                    <a:pt x="6570" y="11408"/>
                  </a:cubicBezTo>
                  <a:lnTo>
                    <a:pt x="6570" y="2212"/>
                  </a:lnTo>
                  <a:lnTo>
                    <a:pt x="0" y="2212"/>
                  </a:lnTo>
                  <a:lnTo>
                    <a:pt x="0" y="71073"/>
                  </a:lnTo>
                  <a:lnTo>
                    <a:pt x="6570" y="71073"/>
                  </a:lnTo>
                  <a:lnTo>
                    <a:pt x="6570" y="17630"/>
                  </a:lnTo>
                  <a:cubicBezTo>
                    <a:pt x="11826" y="11062"/>
                    <a:pt x="20126" y="6568"/>
                    <a:pt x="30085" y="6568"/>
                  </a:cubicBezTo>
                  <a:cubicBezTo>
                    <a:pt x="41427" y="6568"/>
                    <a:pt x="48204" y="15348"/>
                    <a:pt x="48204" y="24060"/>
                  </a:cubicBezTo>
                  <a:lnTo>
                    <a:pt x="48204" y="71073"/>
                  </a:lnTo>
                  <a:lnTo>
                    <a:pt x="54775" y="71073"/>
                  </a:lnTo>
                  <a:lnTo>
                    <a:pt x="54775" y="23921"/>
                  </a:lnTo>
                  <a:cubicBezTo>
                    <a:pt x="54775" y="22884"/>
                    <a:pt x="54636" y="21917"/>
                    <a:pt x="54567" y="21018"/>
                  </a:cubicBezTo>
                  <a:lnTo>
                    <a:pt x="54567" y="17630"/>
                  </a:lnTo>
                  <a:cubicBezTo>
                    <a:pt x="59892" y="11062"/>
                    <a:pt x="68053" y="6568"/>
                    <a:pt x="78220" y="6568"/>
                  </a:cubicBezTo>
                  <a:cubicBezTo>
                    <a:pt x="89493" y="6568"/>
                    <a:pt x="96201" y="15348"/>
                    <a:pt x="96201" y="24060"/>
                  </a:cubicBezTo>
                  <a:lnTo>
                    <a:pt x="96201" y="71073"/>
                  </a:lnTo>
                  <a:lnTo>
                    <a:pt x="102771" y="71073"/>
                  </a:lnTo>
                  <a:lnTo>
                    <a:pt x="102771" y="23921"/>
                  </a:lnTo>
                  <a:cubicBezTo>
                    <a:pt x="102771" y="12099"/>
                    <a:pt x="93712" y="0"/>
                    <a:pt x="78220" y="0"/>
                  </a:cubicBezTo>
                  <a:cubicBezTo>
                    <a:pt x="67016" y="0"/>
                    <a:pt x="59408" y="3180"/>
                    <a:pt x="54567" y="10094"/>
                  </a:cubicBezTo>
                  <a:lnTo>
                    <a:pt x="54567" y="1009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6F2664E-ED59-4D54-88D5-B9282F52E8C9}"/>
                </a:ext>
              </a:extLst>
            </p:cNvPr>
            <p:cNvSpPr/>
            <p:nvPr/>
          </p:nvSpPr>
          <p:spPr>
            <a:xfrm>
              <a:off x="11685328" y="6728326"/>
              <a:ext cx="61345" cy="70589"/>
            </a:xfrm>
            <a:custGeom>
              <a:avLst/>
              <a:gdLst>
                <a:gd name="connsiteX0" fmla="*/ 24413 w 61344"/>
                <a:gd name="connsiteY0" fmla="*/ 70589 h 70589"/>
                <a:gd name="connsiteX1" fmla="*/ 54775 w 61344"/>
                <a:gd name="connsiteY1" fmla="*/ 50885 h 70589"/>
                <a:gd name="connsiteX2" fmla="*/ 54775 w 61344"/>
                <a:gd name="connsiteY2" fmla="*/ 68861 h 70589"/>
                <a:gd name="connsiteX3" fmla="*/ 61345 w 61344"/>
                <a:gd name="connsiteY3" fmla="*/ 68861 h 70589"/>
                <a:gd name="connsiteX4" fmla="*/ 61345 w 61344"/>
                <a:gd name="connsiteY4" fmla="*/ 0 h 70589"/>
                <a:gd name="connsiteX5" fmla="*/ 54775 w 61344"/>
                <a:gd name="connsiteY5" fmla="*/ 0 h 70589"/>
                <a:gd name="connsiteX6" fmla="*/ 54775 w 61344"/>
                <a:gd name="connsiteY6" fmla="*/ 34430 h 70589"/>
                <a:gd name="connsiteX7" fmla="*/ 24552 w 61344"/>
                <a:gd name="connsiteY7" fmla="*/ 64021 h 70589"/>
                <a:gd name="connsiteX8" fmla="*/ 6570 w 61344"/>
                <a:gd name="connsiteY8" fmla="*/ 46529 h 70589"/>
                <a:gd name="connsiteX9" fmla="*/ 6570 w 61344"/>
                <a:gd name="connsiteY9" fmla="*/ 0 h 70589"/>
                <a:gd name="connsiteX10" fmla="*/ 0 w 61344"/>
                <a:gd name="connsiteY10" fmla="*/ 0 h 70589"/>
                <a:gd name="connsiteX11" fmla="*/ 0 w 61344"/>
                <a:gd name="connsiteY11" fmla="*/ 46668 h 70589"/>
                <a:gd name="connsiteX12" fmla="*/ 24413 w 61344"/>
                <a:gd name="connsiteY12" fmla="*/ 70589 h 70589"/>
                <a:gd name="connsiteX13" fmla="*/ 24413 w 61344"/>
                <a:gd name="connsiteY13" fmla="*/ 70589 h 7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344" h="70589">
                  <a:moveTo>
                    <a:pt x="24413" y="70589"/>
                  </a:moveTo>
                  <a:cubicBezTo>
                    <a:pt x="37692" y="70589"/>
                    <a:pt x="52907" y="59251"/>
                    <a:pt x="54775" y="50885"/>
                  </a:cubicBezTo>
                  <a:lnTo>
                    <a:pt x="54775" y="68861"/>
                  </a:lnTo>
                  <a:lnTo>
                    <a:pt x="61345" y="68861"/>
                  </a:lnTo>
                  <a:lnTo>
                    <a:pt x="61345" y="0"/>
                  </a:lnTo>
                  <a:lnTo>
                    <a:pt x="54775" y="0"/>
                  </a:lnTo>
                  <a:lnTo>
                    <a:pt x="54775" y="34430"/>
                  </a:lnTo>
                  <a:cubicBezTo>
                    <a:pt x="54775" y="49779"/>
                    <a:pt x="42672" y="64021"/>
                    <a:pt x="24552" y="64021"/>
                  </a:cubicBezTo>
                  <a:cubicBezTo>
                    <a:pt x="13279" y="64021"/>
                    <a:pt x="6570" y="55172"/>
                    <a:pt x="6570" y="46529"/>
                  </a:cubicBezTo>
                  <a:lnTo>
                    <a:pt x="6570" y="0"/>
                  </a:lnTo>
                  <a:lnTo>
                    <a:pt x="0" y="0"/>
                  </a:lnTo>
                  <a:lnTo>
                    <a:pt x="0" y="46668"/>
                  </a:lnTo>
                  <a:cubicBezTo>
                    <a:pt x="0" y="58490"/>
                    <a:pt x="9060" y="70589"/>
                    <a:pt x="24413" y="70589"/>
                  </a:cubicBezTo>
                  <a:lnTo>
                    <a:pt x="24413" y="7058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D3A09EC-2A56-464C-8360-9E012B900F3E}"/>
                </a:ext>
              </a:extLst>
            </p:cNvPr>
            <p:cNvSpPr/>
            <p:nvPr/>
          </p:nvSpPr>
          <p:spPr>
            <a:xfrm>
              <a:off x="11771640" y="6725975"/>
              <a:ext cx="47997" cy="72802"/>
            </a:xfrm>
            <a:custGeom>
              <a:avLst/>
              <a:gdLst>
                <a:gd name="connsiteX0" fmla="*/ 19088 w 47996"/>
                <a:gd name="connsiteY0" fmla="*/ 20119 h 72801"/>
                <a:gd name="connsiteX1" fmla="*/ 47997 w 47996"/>
                <a:gd name="connsiteY1" fmla="*/ 6568 h 72801"/>
                <a:gd name="connsiteX2" fmla="*/ 47582 w 47996"/>
                <a:gd name="connsiteY2" fmla="*/ 0 h 72801"/>
                <a:gd name="connsiteX3" fmla="*/ 12725 w 47996"/>
                <a:gd name="connsiteY3" fmla="*/ 17492 h 72801"/>
                <a:gd name="connsiteX4" fmla="*/ 12518 w 47996"/>
                <a:gd name="connsiteY4" fmla="*/ 19842 h 72801"/>
                <a:gd name="connsiteX5" fmla="*/ 12518 w 47996"/>
                <a:gd name="connsiteY5" fmla="*/ 20119 h 72801"/>
                <a:gd name="connsiteX6" fmla="*/ 36240 w 47996"/>
                <a:gd name="connsiteY6" fmla="*/ 48742 h 72801"/>
                <a:gd name="connsiteX7" fmla="*/ 0 w 47996"/>
                <a:gd name="connsiteY7" fmla="*/ 66233 h 72801"/>
                <a:gd name="connsiteX8" fmla="*/ 415 w 47996"/>
                <a:gd name="connsiteY8" fmla="*/ 72802 h 72801"/>
                <a:gd name="connsiteX9" fmla="*/ 42187 w 47996"/>
                <a:gd name="connsiteY9" fmla="*/ 52268 h 72801"/>
                <a:gd name="connsiteX10" fmla="*/ 42810 w 47996"/>
                <a:gd name="connsiteY10" fmla="*/ 49018 h 72801"/>
                <a:gd name="connsiteX11" fmla="*/ 19088 w 47996"/>
                <a:gd name="connsiteY11" fmla="*/ 20119 h 72801"/>
                <a:gd name="connsiteX12" fmla="*/ 19088 w 47996"/>
                <a:gd name="connsiteY12" fmla="*/ 20119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996" h="72801">
                  <a:moveTo>
                    <a:pt x="19088" y="20119"/>
                  </a:moveTo>
                  <a:cubicBezTo>
                    <a:pt x="19088" y="8711"/>
                    <a:pt x="45991" y="6568"/>
                    <a:pt x="47997" y="6568"/>
                  </a:cubicBezTo>
                  <a:lnTo>
                    <a:pt x="47582" y="0"/>
                  </a:lnTo>
                  <a:cubicBezTo>
                    <a:pt x="45853" y="277"/>
                    <a:pt x="16944" y="1037"/>
                    <a:pt x="12725" y="17492"/>
                  </a:cubicBezTo>
                  <a:cubicBezTo>
                    <a:pt x="12518" y="18391"/>
                    <a:pt x="12518" y="18805"/>
                    <a:pt x="12518" y="19842"/>
                  </a:cubicBezTo>
                  <a:lnTo>
                    <a:pt x="12518" y="20119"/>
                  </a:lnTo>
                  <a:cubicBezTo>
                    <a:pt x="12518" y="35053"/>
                    <a:pt x="36240" y="38786"/>
                    <a:pt x="36240" y="48742"/>
                  </a:cubicBezTo>
                  <a:cubicBezTo>
                    <a:pt x="36240" y="57038"/>
                    <a:pt x="19711" y="64920"/>
                    <a:pt x="0" y="66233"/>
                  </a:cubicBezTo>
                  <a:lnTo>
                    <a:pt x="415" y="72802"/>
                  </a:lnTo>
                  <a:cubicBezTo>
                    <a:pt x="3942" y="72525"/>
                    <a:pt x="36931" y="69898"/>
                    <a:pt x="42187" y="52268"/>
                  </a:cubicBezTo>
                  <a:cubicBezTo>
                    <a:pt x="42602" y="50954"/>
                    <a:pt x="42810" y="50194"/>
                    <a:pt x="42810" y="49018"/>
                  </a:cubicBezTo>
                  <a:cubicBezTo>
                    <a:pt x="42810" y="33670"/>
                    <a:pt x="19088" y="30628"/>
                    <a:pt x="19088" y="20119"/>
                  </a:cubicBezTo>
                  <a:lnTo>
                    <a:pt x="19088" y="201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EEE0EB4-EE2E-479E-928A-2BF7CCF84C0F}"/>
                </a:ext>
              </a:extLst>
            </p:cNvPr>
            <p:cNvSpPr/>
            <p:nvPr/>
          </p:nvSpPr>
          <p:spPr>
            <a:xfrm>
              <a:off x="11848407" y="6704474"/>
              <a:ext cx="12587" cy="92713"/>
            </a:xfrm>
            <a:custGeom>
              <a:avLst/>
              <a:gdLst>
                <a:gd name="connsiteX0" fmla="*/ 9682 w 12587"/>
                <a:gd name="connsiteY0" fmla="*/ 92713 h 92713"/>
                <a:gd name="connsiteX1" fmla="*/ 9682 w 12587"/>
                <a:gd name="connsiteY1" fmla="*/ 23852 h 92713"/>
                <a:gd name="connsiteX2" fmla="*/ 3112 w 12587"/>
                <a:gd name="connsiteY2" fmla="*/ 23852 h 92713"/>
                <a:gd name="connsiteX3" fmla="*/ 3112 w 12587"/>
                <a:gd name="connsiteY3" fmla="*/ 92713 h 92713"/>
                <a:gd name="connsiteX4" fmla="*/ 9682 w 12587"/>
                <a:gd name="connsiteY4" fmla="*/ 92713 h 92713"/>
                <a:gd name="connsiteX5" fmla="*/ 0 w 12587"/>
                <a:gd name="connsiteY5" fmla="*/ 6291 h 92713"/>
                <a:gd name="connsiteX6" fmla="*/ 6294 w 12587"/>
                <a:gd name="connsiteY6" fmla="*/ 12583 h 92713"/>
                <a:gd name="connsiteX7" fmla="*/ 12587 w 12587"/>
                <a:gd name="connsiteY7" fmla="*/ 6291 h 92713"/>
                <a:gd name="connsiteX8" fmla="*/ 6294 w 12587"/>
                <a:gd name="connsiteY8" fmla="*/ 0 h 92713"/>
                <a:gd name="connsiteX9" fmla="*/ 0 w 12587"/>
                <a:gd name="connsiteY9" fmla="*/ 6291 h 92713"/>
                <a:gd name="connsiteX10" fmla="*/ 0 w 12587"/>
                <a:gd name="connsiteY10" fmla="*/ 6291 h 9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" h="92713">
                  <a:moveTo>
                    <a:pt x="9682" y="92713"/>
                  </a:moveTo>
                  <a:lnTo>
                    <a:pt x="9682" y="23852"/>
                  </a:lnTo>
                  <a:lnTo>
                    <a:pt x="3112" y="23852"/>
                  </a:lnTo>
                  <a:lnTo>
                    <a:pt x="3112" y="92713"/>
                  </a:lnTo>
                  <a:lnTo>
                    <a:pt x="9682" y="92713"/>
                  </a:lnTo>
                  <a:close/>
                  <a:moveTo>
                    <a:pt x="0" y="6291"/>
                  </a:moveTo>
                  <a:cubicBezTo>
                    <a:pt x="0" y="9679"/>
                    <a:pt x="2836" y="12583"/>
                    <a:pt x="6294" y="12583"/>
                  </a:cubicBezTo>
                  <a:cubicBezTo>
                    <a:pt x="9682" y="12583"/>
                    <a:pt x="12587" y="9679"/>
                    <a:pt x="12587" y="6291"/>
                  </a:cubicBezTo>
                  <a:cubicBezTo>
                    <a:pt x="12587" y="2835"/>
                    <a:pt x="9682" y="0"/>
                    <a:pt x="6294" y="0"/>
                  </a:cubicBezTo>
                  <a:cubicBezTo>
                    <a:pt x="2836" y="0"/>
                    <a:pt x="0" y="2835"/>
                    <a:pt x="0" y="6291"/>
                  </a:cubicBezTo>
                  <a:lnTo>
                    <a:pt x="0" y="629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F0CA298-BF78-4894-ABA6-2E5B13D74A0E}"/>
                </a:ext>
              </a:extLst>
            </p:cNvPr>
            <p:cNvSpPr/>
            <p:nvPr/>
          </p:nvSpPr>
          <p:spPr>
            <a:xfrm>
              <a:off x="11885961" y="6726113"/>
              <a:ext cx="62797" cy="72802"/>
            </a:xfrm>
            <a:custGeom>
              <a:avLst/>
              <a:gdLst>
                <a:gd name="connsiteX0" fmla="*/ 6570 w 62797"/>
                <a:gd name="connsiteY0" fmla="*/ 36643 h 72801"/>
                <a:gd name="connsiteX1" fmla="*/ 36101 w 62797"/>
                <a:gd name="connsiteY1" fmla="*/ 6568 h 72801"/>
                <a:gd name="connsiteX2" fmla="*/ 58094 w 62797"/>
                <a:gd name="connsiteY2" fmla="*/ 15902 h 72801"/>
                <a:gd name="connsiteX3" fmla="*/ 62797 w 62797"/>
                <a:gd name="connsiteY3" fmla="*/ 11200 h 72801"/>
                <a:gd name="connsiteX4" fmla="*/ 36032 w 62797"/>
                <a:gd name="connsiteY4" fmla="*/ 0 h 72801"/>
                <a:gd name="connsiteX5" fmla="*/ 0 w 62797"/>
                <a:gd name="connsiteY5" fmla="*/ 36781 h 72801"/>
                <a:gd name="connsiteX6" fmla="*/ 36793 w 62797"/>
                <a:gd name="connsiteY6" fmla="*/ 72802 h 72801"/>
                <a:gd name="connsiteX7" fmla="*/ 62797 w 62797"/>
                <a:gd name="connsiteY7" fmla="*/ 61601 h 72801"/>
                <a:gd name="connsiteX8" fmla="*/ 58094 w 62797"/>
                <a:gd name="connsiteY8" fmla="*/ 57038 h 72801"/>
                <a:gd name="connsiteX9" fmla="*/ 36655 w 62797"/>
                <a:gd name="connsiteY9" fmla="*/ 66233 h 72801"/>
                <a:gd name="connsiteX10" fmla="*/ 6570 w 62797"/>
                <a:gd name="connsiteY10" fmla="*/ 36643 h 72801"/>
                <a:gd name="connsiteX11" fmla="*/ 6570 w 62797"/>
                <a:gd name="connsiteY11" fmla="*/ 36643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97" h="72801">
                  <a:moveTo>
                    <a:pt x="6570" y="36643"/>
                  </a:moveTo>
                  <a:cubicBezTo>
                    <a:pt x="6570" y="18667"/>
                    <a:pt x="20748" y="6568"/>
                    <a:pt x="36101" y="6568"/>
                  </a:cubicBezTo>
                  <a:cubicBezTo>
                    <a:pt x="45231" y="6568"/>
                    <a:pt x="52838" y="10232"/>
                    <a:pt x="58094" y="15902"/>
                  </a:cubicBezTo>
                  <a:lnTo>
                    <a:pt x="62797" y="11200"/>
                  </a:lnTo>
                  <a:cubicBezTo>
                    <a:pt x="56365" y="4494"/>
                    <a:pt x="47167" y="0"/>
                    <a:pt x="36032" y="0"/>
                  </a:cubicBezTo>
                  <a:cubicBezTo>
                    <a:pt x="17359" y="0"/>
                    <a:pt x="0" y="14726"/>
                    <a:pt x="0" y="36781"/>
                  </a:cubicBezTo>
                  <a:cubicBezTo>
                    <a:pt x="0" y="55448"/>
                    <a:pt x="14731" y="72802"/>
                    <a:pt x="36793" y="72802"/>
                  </a:cubicBezTo>
                  <a:cubicBezTo>
                    <a:pt x="46545" y="72802"/>
                    <a:pt x="56089" y="68722"/>
                    <a:pt x="62797" y="61601"/>
                  </a:cubicBezTo>
                  <a:lnTo>
                    <a:pt x="58094" y="57038"/>
                  </a:lnTo>
                  <a:cubicBezTo>
                    <a:pt x="52561" y="62777"/>
                    <a:pt x="44816" y="66233"/>
                    <a:pt x="36655" y="66233"/>
                  </a:cubicBezTo>
                  <a:cubicBezTo>
                    <a:pt x="18673" y="66233"/>
                    <a:pt x="6570" y="51991"/>
                    <a:pt x="6570" y="36643"/>
                  </a:cubicBezTo>
                  <a:lnTo>
                    <a:pt x="6570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8C68D751-CF04-42DA-931A-E9D6B62F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8295268" y="1936529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E51D8697-9622-4EE5-9F16-AE2B5659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1353228" y="1936530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98DB71C-1BB4-4992-AD12-FEF4A4F5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27330" r="3632" b="30700"/>
          <a:stretch>
            <a:fillRect/>
          </a:stretch>
        </p:blipFill>
        <p:spPr>
          <a:xfrm>
            <a:off x="2624980" y="1731950"/>
            <a:ext cx="6942040" cy="3141851"/>
          </a:xfrm>
          <a:custGeom>
            <a:avLst/>
            <a:gdLst>
              <a:gd name="connsiteX0" fmla="*/ 463926 w 6942040"/>
              <a:gd name="connsiteY0" fmla="*/ 0 h 3141851"/>
              <a:gd name="connsiteX1" fmla="*/ 6478114 w 6942040"/>
              <a:gd name="connsiteY1" fmla="*/ 0 h 3141851"/>
              <a:gd name="connsiteX2" fmla="*/ 6942040 w 6942040"/>
              <a:gd name="connsiteY2" fmla="*/ 463926 h 3141851"/>
              <a:gd name="connsiteX3" fmla="*/ 6942040 w 6942040"/>
              <a:gd name="connsiteY3" fmla="*/ 2677925 h 3141851"/>
              <a:gd name="connsiteX4" fmla="*/ 6478114 w 6942040"/>
              <a:gd name="connsiteY4" fmla="*/ 3141851 h 3141851"/>
              <a:gd name="connsiteX5" fmla="*/ 463926 w 6942040"/>
              <a:gd name="connsiteY5" fmla="*/ 3141851 h 3141851"/>
              <a:gd name="connsiteX6" fmla="*/ 0 w 6942040"/>
              <a:gd name="connsiteY6" fmla="*/ 2677925 h 3141851"/>
              <a:gd name="connsiteX7" fmla="*/ 0 w 6942040"/>
              <a:gd name="connsiteY7" fmla="*/ 463926 h 3141851"/>
              <a:gd name="connsiteX8" fmla="*/ 463926 w 6942040"/>
              <a:gd name="connsiteY8" fmla="*/ 0 h 314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2040" h="3141851">
                <a:moveTo>
                  <a:pt x="463926" y="0"/>
                </a:moveTo>
                <a:lnTo>
                  <a:pt x="6478114" y="0"/>
                </a:lnTo>
                <a:cubicBezTo>
                  <a:pt x="6734333" y="0"/>
                  <a:pt x="6942040" y="207707"/>
                  <a:pt x="6942040" y="463926"/>
                </a:cubicBezTo>
                <a:lnTo>
                  <a:pt x="6942040" y="2677925"/>
                </a:lnTo>
                <a:cubicBezTo>
                  <a:pt x="6942040" y="2934144"/>
                  <a:pt x="6734333" y="3141851"/>
                  <a:pt x="6478114" y="3141851"/>
                </a:cubicBezTo>
                <a:lnTo>
                  <a:pt x="463926" y="3141851"/>
                </a:lnTo>
                <a:cubicBezTo>
                  <a:pt x="207707" y="3141851"/>
                  <a:pt x="0" y="2934144"/>
                  <a:pt x="0" y="2677925"/>
                </a:cubicBezTo>
                <a:lnTo>
                  <a:pt x="0" y="463926"/>
                </a:lnTo>
                <a:cubicBezTo>
                  <a:pt x="0" y="207707"/>
                  <a:pt x="207707" y="0"/>
                  <a:pt x="4639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203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 animBg="1"/>
      <p:bldP spid="19" grpId="0"/>
      <p:bldP spid="21" grpId="0"/>
      <p:bldP spid="2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7E6711C-B111-4D8A-ADFE-AA4EF5D4C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b="603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D096C84-3BA3-4A71-8F94-CDEA57D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81887"/>
            <a:ext cx="406440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CONTACT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16E08-6BAA-4269-90EA-4E5925C0FB88}"/>
              </a:ext>
            </a:extLst>
          </p:cNvPr>
          <p:cNvGrpSpPr/>
          <p:nvPr/>
        </p:nvGrpSpPr>
        <p:grpSpPr>
          <a:xfrm>
            <a:off x="655939" y="2370997"/>
            <a:ext cx="471112" cy="471112"/>
            <a:chOff x="-533470" y="681887"/>
            <a:chExt cx="1363090" cy="136309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931CDE-EBFF-49F3-9989-443723B2C754}"/>
                </a:ext>
              </a:extLst>
            </p:cNvPr>
            <p:cNvSpPr/>
            <p:nvPr/>
          </p:nvSpPr>
          <p:spPr>
            <a:xfrm>
              <a:off x="-179542" y="921493"/>
              <a:ext cx="654922" cy="319474"/>
            </a:xfrm>
            <a:custGeom>
              <a:avLst/>
              <a:gdLst>
                <a:gd name="connsiteX0" fmla="*/ 655234 w 654922"/>
                <a:gd name="connsiteY0" fmla="*/ 208293 h 319474"/>
                <a:gd name="connsiteX1" fmla="*/ 327617 w 654922"/>
                <a:gd name="connsiteY1" fmla="*/ 0 h 319474"/>
                <a:gd name="connsiteX2" fmla="*/ 0 w 654922"/>
                <a:gd name="connsiteY2" fmla="*/ 208293 h 319474"/>
                <a:gd name="connsiteX3" fmla="*/ 45415 w 654922"/>
                <a:gd name="connsiteY3" fmla="*/ 319474 h 319474"/>
                <a:gd name="connsiteX4" fmla="*/ 609819 w 654922"/>
                <a:gd name="connsiteY4" fmla="*/ 319474 h 319474"/>
                <a:gd name="connsiteX5" fmla="*/ 655234 w 654922"/>
                <a:gd name="connsiteY5" fmla="*/ 208293 h 319474"/>
                <a:gd name="connsiteX6" fmla="*/ 167807 w 654922"/>
                <a:gd name="connsiteY6" fmla="*/ 239606 h 319474"/>
                <a:gd name="connsiteX7" fmla="*/ 127873 w 654922"/>
                <a:gd name="connsiteY7" fmla="*/ 199671 h 319474"/>
                <a:gd name="connsiteX8" fmla="*/ 167807 w 654922"/>
                <a:gd name="connsiteY8" fmla="*/ 159737 h 319474"/>
                <a:gd name="connsiteX9" fmla="*/ 207741 w 654922"/>
                <a:gd name="connsiteY9" fmla="*/ 199671 h 319474"/>
                <a:gd name="connsiteX10" fmla="*/ 167807 w 654922"/>
                <a:gd name="connsiteY10" fmla="*/ 239606 h 319474"/>
                <a:gd name="connsiteX11" fmla="*/ 327544 w 654922"/>
                <a:gd name="connsiteY11" fmla="*/ 239606 h 319474"/>
                <a:gd name="connsiteX12" fmla="*/ 287610 w 654922"/>
                <a:gd name="connsiteY12" fmla="*/ 199671 h 319474"/>
                <a:gd name="connsiteX13" fmla="*/ 327544 w 654922"/>
                <a:gd name="connsiteY13" fmla="*/ 159737 h 319474"/>
                <a:gd name="connsiteX14" fmla="*/ 367479 w 654922"/>
                <a:gd name="connsiteY14" fmla="*/ 199671 h 319474"/>
                <a:gd name="connsiteX15" fmla="*/ 327544 w 654922"/>
                <a:gd name="connsiteY15" fmla="*/ 239606 h 319474"/>
                <a:gd name="connsiteX16" fmla="*/ 487281 w 654922"/>
                <a:gd name="connsiteY16" fmla="*/ 239606 h 319474"/>
                <a:gd name="connsiteX17" fmla="*/ 447347 w 654922"/>
                <a:gd name="connsiteY17" fmla="*/ 199671 h 319474"/>
                <a:gd name="connsiteX18" fmla="*/ 487281 w 654922"/>
                <a:gd name="connsiteY18" fmla="*/ 159737 h 319474"/>
                <a:gd name="connsiteX19" fmla="*/ 527216 w 654922"/>
                <a:gd name="connsiteY19" fmla="*/ 199671 h 319474"/>
                <a:gd name="connsiteX20" fmla="*/ 487281 w 654922"/>
                <a:gd name="connsiteY20" fmla="*/ 239606 h 3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4922" h="319474">
                  <a:moveTo>
                    <a:pt x="655234" y="208293"/>
                  </a:moveTo>
                  <a:cubicBezTo>
                    <a:pt x="597943" y="85682"/>
                    <a:pt x="471651" y="0"/>
                    <a:pt x="327617" y="0"/>
                  </a:cubicBezTo>
                  <a:cubicBezTo>
                    <a:pt x="183583" y="0"/>
                    <a:pt x="57291" y="85682"/>
                    <a:pt x="0" y="208293"/>
                  </a:cubicBezTo>
                  <a:cubicBezTo>
                    <a:pt x="28006" y="237079"/>
                    <a:pt x="45415" y="276223"/>
                    <a:pt x="45415" y="319474"/>
                  </a:cubicBezTo>
                  <a:lnTo>
                    <a:pt x="609819" y="319474"/>
                  </a:lnTo>
                  <a:cubicBezTo>
                    <a:pt x="609819" y="276223"/>
                    <a:pt x="627228" y="237079"/>
                    <a:pt x="655234" y="208293"/>
                  </a:cubicBezTo>
                  <a:close/>
                  <a:moveTo>
                    <a:pt x="167807" y="239606"/>
                  </a:moveTo>
                  <a:cubicBezTo>
                    <a:pt x="145750" y="239606"/>
                    <a:pt x="127873" y="221729"/>
                    <a:pt x="127873" y="199671"/>
                  </a:cubicBezTo>
                  <a:cubicBezTo>
                    <a:pt x="127873" y="177614"/>
                    <a:pt x="145750" y="159737"/>
                    <a:pt x="167807" y="159737"/>
                  </a:cubicBezTo>
                  <a:cubicBezTo>
                    <a:pt x="189865" y="159737"/>
                    <a:pt x="207741" y="177614"/>
                    <a:pt x="207741" y="199671"/>
                  </a:cubicBezTo>
                  <a:cubicBezTo>
                    <a:pt x="207741" y="221729"/>
                    <a:pt x="189865" y="239606"/>
                    <a:pt x="167807" y="239606"/>
                  </a:cubicBezTo>
                  <a:close/>
                  <a:moveTo>
                    <a:pt x="327544" y="239606"/>
                  </a:moveTo>
                  <a:cubicBezTo>
                    <a:pt x="305487" y="239606"/>
                    <a:pt x="287610" y="221729"/>
                    <a:pt x="287610" y="199671"/>
                  </a:cubicBezTo>
                  <a:cubicBezTo>
                    <a:pt x="287610" y="177614"/>
                    <a:pt x="305487" y="159737"/>
                    <a:pt x="327544" y="159737"/>
                  </a:cubicBezTo>
                  <a:cubicBezTo>
                    <a:pt x="349602" y="159737"/>
                    <a:pt x="367479" y="177614"/>
                    <a:pt x="367479" y="199671"/>
                  </a:cubicBezTo>
                  <a:cubicBezTo>
                    <a:pt x="367479" y="221729"/>
                    <a:pt x="349602" y="239606"/>
                    <a:pt x="327544" y="239606"/>
                  </a:cubicBezTo>
                  <a:close/>
                  <a:moveTo>
                    <a:pt x="487281" y="239606"/>
                  </a:moveTo>
                  <a:cubicBezTo>
                    <a:pt x="465224" y="239606"/>
                    <a:pt x="447347" y="221729"/>
                    <a:pt x="447347" y="199671"/>
                  </a:cubicBezTo>
                  <a:cubicBezTo>
                    <a:pt x="447347" y="177614"/>
                    <a:pt x="465224" y="159737"/>
                    <a:pt x="487281" y="159737"/>
                  </a:cubicBezTo>
                  <a:cubicBezTo>
                    <a:pt x="509339" y="159737"/>
                    <a:pt x="527216" y="177614"/>
                    <a:pt x="527216" y="199671"/>
                  </a:cubicBezTo>
                  <a:cubicBezTo>
                    <a:pt x="527216" y="221729"/>
                    <a:pt x="509339" y="239606"/>
                    <a:pt x="487281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A2CD9F-4909-4292-B066-AB7041A740B4}"/>
                </a:ext>
              </a:extLst>
            </p:cNvPr>
            <p:cNvSpPr/>
            <p:nvPr/>
          </p:nvSpPr>
          <p:spPr>
            <a:xfrm>
              <a:off x="-213996" y="1320835"/>
              <a:ext cx="724142" cy="402005"/>
            </a:xfrm>
            <a:custGeom>
              <a:avLst/>
              <a:gdLst>
                <a:gd name="connsiteX0" fmla="*/ 724142 w 724141"/>
                <a:gd name="connsiteY0" fmla="*/ 57655 h 402005"/>
                <a:gd name="connsiteX1" fmla="*/ 666143 w 724141"/>
                <a:gd name="connsiteY1" fmla="*/ 0 h 402005"/>
                <a:gd name="connsiteX2" fmla="*/ 561742 w 724141"/>
                <a:gd name="connsiteY2" fmla="*/ 0 h 402005"/>
                <a:gd name="connsiteX3" fmla="*/ 561742 w 724141"/>
                <a:gd name="connsiteY3" fmla="*/ 119803 h 402005"/>
                <a:gd name="connsiteX4" fmla="*/ 362071 w 724141"/>
                <a:gd name="connsiteY4" fmla="*/ 319474 h 402005"/>
                <a:gd name="connsiteX5" fmla="*/ 162399 w 724141"/>
                <a:gd name="connsiteY5" fmla="*/ 119803 h 402005"/>
                <a:gd name="connsiteX6" fmla="*/ 162399 w 724141"/>
                <a:gd name="connsiteY6" fmla="*/ 0 h 402005"/>
                <a:gd name="connsiteX7" fmla="*/ 57998 w 724141"/>
                <a:gd name="connsiteY7" fmla="*/ 0 h 402005"/>
                <a:gd name="connsiteX8" fmla="*/ 0 w 724141"/>
                <a:gd name="connsiteY8" fmla="*/ 57655 h 402005"/>
                <a:gd name="connsiteX9" fmla="*/ 0 w 724141"/>
                <a:gd name="connsiteY9" fmla="*/ 402005 h 402005"/>
                <a:gd name="connsiteX10" fmla="*/ 724142 w 724141"/>
                <a:gd name="connsiteY10" fmla="*/ 402005 h 4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141" h="402005">
                  <a:moveTo>
                    <a:pt x="724142" y="57655"/>
                  </a:moveTo>
                  <a:cubicBezTo>
                    <a:pt x="700202" y="43699"/>
                    <a:pt x="680183" y="23794"/>
                    <a:pt x="666143" y="0"/>
                  </a:cubicBezTo>
                  <a:lnTo>
                    <a:pt x="561742" y="0"/>
                  </a:lnTo>
                  <a:lnTo>
                    <a:pt x="561742" y="119803"/>
                  </a:lnTo>
                  <a:cubicBezTo>
                    <a:pt x="561742" y="229892"/>
                    <a:pt x="472160" y="319474"/>
                    <a:pt x="362071" y="319474"/>
                  </a:cubicBezTo>
                  <a:cubicBezTo>
                    <a:pt x="251981" y="319474"/>
                    <a:pt x="162399" y="229892"/>
                    <a:pt x="162399" y="119803"/>
                  </a:cubicBezTo>
                  <a:lnTo>
                    <a:pt x="162399" y="0"/>
                  </a:lnTo>
                  <a:lnTo>
                    <a:pt x="57998" y="0"/>
                  </a:lnTo>
                  <a:cubicBezTo>
                    <a:pt x="43959" y="23794"/>
                    <a:pt x="23940" y="43699"/>
                    <a:pt x="0" y="57655"/>
                  </a:cubicBezTo>
                  <a:lnTo>
                    <a:pt x="0" y="402005"/>
                  </a:lnTo>
                  <a:lnTo>
                    <a:pt x="724142" y="402005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E6F926-B6BD-4470-A0E4-BEFEB13B1E2F}"/>
                </a:ext>
              </a:extLst>
            </p:cNvPr>
            <p:cNvSpPr/>
            <p:nvPr/>
          </p:nvSpPr>
          <p:spPr>
            <a:xfrm>
              <a:off x="28272" y="1320835"/>
              <a:ext cx="239606" cy="239606"/>
            </a:xfrm>
            <a:custGeom>
              <a:avLst/>
              <a:gdLst>
                <a:gd name="connsiteX0" fmla="*/ 119803 w 239605"/>
                <a:gd name="connsiteY0" fmla="*/ 239606 h 239605"/>
                <a:gd name="connsiteX1" fmla="*/ 239606 w 239605"/>
                <a:gd name="connsiteY1" fmla="*/ 119803 h 239605"/>
                <a:gd name="connsiteX2" fmla="*/ 239606 w 239605"/>
                <a:gd name="connsiteY2" fmla="*/ 0 h 239605"/>
                <a:gd name="connsiteX3" fmla="*/ 0 w 239605"/>
                <a:gd name="connsiteY3" fmla="*/ 0 h 239605"/>
                <a:gd name="connsiteX4" fmla="*/ 0 w 239605"/>
                <a:gd name="connsiteY4" fmla="*/ 119803 h 239605"/>
                <a:gd name="connsiteX5" fmla="*/ 119803 w 239605"/>
                <a:gd name="connsiteY5" fmla="*/ 239606 h 2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05" h="239605">
                  <a:moveTo>
                    <a:pt x="119803" y="239606"/>
                  </a:moveTo>
                  <a:cubicBezTo>
                    <a:pt x="185861" y="239606"/>
                    <a:pt x="239606" y="185861"/>
                    <a:pt x="239606" y="119803"/>
                  </a:cubicBezTo>
                  <a:lnTo>
                    <a:pt x="239606" y="0"/>
                  </a:lnTo>
                  <a:lnTo>
                    <a:pt x="0" y="0"/>
                  </a:lnTo>
                  <a:lnTo>
                    <a:pt x="0" y="119803"/>
                  </a:lnTo>
                  <a:cubicBezTo>
                    <a:pt x="0" y="185861"/>
                    <a:pt x="53745" y="239606"/>
                    <a:pt x="119803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570C0D-4C6A-4A13-8FB0-94F7031EC275}"/>
                </a:ext>
              </a:extLst>
            </p:cNvPr>
            <p:cNvSpPr/>
            <p:nvPr/>
          </p:nvSpPr>
          <p:spPr>
            <a:xfrm>
              <a:off x="-533470" y="1161098"/>
              <a:ext cx="319474" cy="159737"/>
            </a:xfrm>
            <a:custGeom>
              <a:avLst/>
              <a:gdLst>
                <a:gd name="connsiteX0" fmla="*/ 0 w 319474"/>
                <a:gd name="connsiteY0" fmla="*/ 79869 h 159737"/>
                <a:gd name="connsiteX1" fmla="*/ 79869 w 319474"/>
                <a:gd name="connsiteY1" fmla="*/ 159737 h 159737"/>
                <a:gd name="connsiteX2" fmla="*/ 239606 w 319474"/>
                <a:gd name="connsiteY2" fmla="*/ 159737 h 159737"/>
                <a:gd name="connsiteX3" fmla="*/ 319474 w 319474"/>
                <a:gd name="connsiteY3" fmla="*/ 79869 h 159737"/>
                <a:gd name="connsiteX4" fmla="*/ 239606 w 319474"/>
                <a:gd name="connsiteY4" fmla="*/ 0 h 159737"/>
                <a:gd name="connsiteX5" fmla="*/ 79869 w 319474"/>
                <a:gd name="connsiteY5" fmla="*/ 0 h 159737"/>
                <a:gd name="connsiteX6" fmla="*/ 0 w 319474"/>
                <a:gd name="connsiteY6" fmla="*/ 79869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0" y="79869"/>
                  </a:move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CEA7B-2DE7-4524-98F8-0E6054307F47}"/>
                </a:ext>
              </a:extLst>
            </p:cNvPr>
            <p:cNvSpPr/>
            <p:nvPr/>
          </p:nvSpPr>
          <p:spPr>
            <a:xfrm>
              <a:off x="-453601" y="1400704"/>
              <a:ext cx="159737" cy="644273"/>
            </a:xfrm>
            <a:custGeom>
              <a:avLst/>
              <a:gdLst>
                <a:gd name="connsiteX0" fmla="*/ 0 w 159737"/>
                <a:gd name="connsiteY0" fmla="*/ 604339 h 644273"/>
                <a:gd name="connsiteX1" fmla="*/ 39934 w 159737"/>
                <a:gd name="connsiteY1" fmla="*/ 644273 h 644273"/>
                <a:gd name="connsiteX2" fmla="*/ 119803 w 159737"/>
                <a:gd name="connsiteY2" fmla="*/ 644273 h 644273"/>
                <a:gd name="connsiteX3" fmla="*/ 159737 w 159737"/>
                <a:gd name="connsiteY3" fmla="*/ 604339 h 644273"/>
                <a:gd name="connsiteX4" fmla="*/ 159737 w 159737"/>
                <a:gd name="connsiteY4" fmla="*/ 0 h 644273"/>
                <a:gd name="connsiteX5" fmla="*/ 0 w 159737"/>
                <a:gd name="connsiteY5" fmla="*/ 0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37" h="644273">
                  <a:moveTo>
                    <a:pt x="0" y="604339"/>
                  </a:moveTo>
                  <a:cubicBezTo>
                    <a:pt x="0" y="626396"/>
                    <a:pt x="17877" y="644273"/>
                    <a:pt x="39934" y="644273"/>
                  </a:cubicBez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93AAE2-1629-48CC-9E17-6270883EC25E}"/>
                </a:ext>
              </a:extLst>
            </p:cNvPr>
            <p:cNvSpPr/>
            <p:nvPr/>
          </p:nvSpPr>
          <p:spPr>
            <a:xfrm>
              <a:off x="510146" y="1161098"/>
              <a:ext cx="319474" cy="159737"/>
            </a:xfrm>
            <a:custGeom>
              <a:avLst/>
              <a:gdLst>
                <a:gd name="connsiteX0" fmla="*/ 239606 w 319474"/>
                <a:gd name="connsiteY0" fmla="*/ 0 h 159737"/>
                <a:gd name="connsiteX1" fmla="*/ 79869 w 319474"/>
                <a:gd name="connsiteY1" fmla="*/ 0 h 159737"/>
                <a:gd name="connsiteX2" fmla="*/ 0 w 319474"/>
                <a:gd name="connsiteY2" fmla="*/ 79869 h 159737"/>
                <a:gd name="connsiteX3" fmla="*/ 79869 w 319474"/>
                <a:gd name="connsiteY3" fmla="*/ 159737 h 159737"/>
                <a:gd name="connsiteX4" fmla="*/ 239606 w 319474"/>
                <a:gd name="connsiteY4" fmla="*/ 159737 h 159737"/>
                <a:gd name="connsiteX5" fmla="*/ 319474 w 319474"/>
                <a:gd name="connsiteY5" fmla="*/ 79869 h 159737"/>
                <a:gd name="connsiteX6" fmla="*/ 239606 w 319474"/>
                <a:gd name="connsiteY6" fmla="*/ 0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239606" y="0"/>
                  </a:move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FB5928-523F-4EF6-AFCE-B685A81D9BA2}"/>
                </a:ext>
              </a:extLst>
            </p:cNvPr>
            <p:cNvSpPr/>
            <p:nvPr/>
          </p:nvSpPr>
          <p:spPr>
            <a:xfrm>
              <a:off x="590014" y="1400704"/>
              <a:ext cx="159737" cy="644273"/>
            </a:xfrm>
            <a:custGeom>
              <a:avLst/>
              <a:gdLst>
                <a:gd name="connsiteX0" fmla="*/ 39934 w 159737"/>
                <a:gd name="connsiteY0" fmla="*/ 644273 h 644273"/>
                <a:gd name="connsiteX1" fmla="*/ 119803 w 159737"/>
                <a:gd name="connsiteY1" fmla="*/ 644273 h 644273"/>
                <a:gd name="connsiteX2" fmla="*/ 159737 w 159737"/>
                <a:gd name="connsiteY2" fmla="*/ 604339 h 644273"/>
                <a:gd name="connsiteX3" fmla="*/ 159737 w 159737"/>
                <a:gd name="connsiteY3" fmla="*/ 0 h 644273"/>
                <a:gd name="connsiteX4" fmla="*/ 0 w 159737"/>
                <a:gd name="connsiteY4" fmla="*/ 0 h 644273"/>
                <a:gd name="connsiteX5" fmla="*/ 0 w 159737"/>
                <a:gd name="connsiteY5" fmla="*/ 604339 h 644273"/>
                <a:gd name="connsiteX6" fmla="*/ 39934 w 159737"/>
                <a:gd name="connsiteY6" fmla="*/ 644273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7" h="644273">
                  <a:moveTo>
                    <a:pt x="39934" y="644273"/>
                  </a:move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lnTo>
                    <a:pt x="0" y="604339"/>
                  </a:lnTo>
                  <a:cubicBezTo>
                    <a:pt x="0" y="626396"/>
                    <a:pt x="17877" y="644273"/>
                    <a:pt x="39934" y="64427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AA1EE5-CA3F-4136-B53D-F5042BBE7F53}"/>
                </a:ext>
              </a:extLst>
            </p:cNvPr>
            <p:cNvSpPr/>
            <p:nvPr/>
          </p:nvSpPr>
          <p:spPr>
            <a:xfrm>
              <a:off x="188009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DAC70D-E0ED-4A66-9621-3D2662931CF9}"/>
                </a:ext>
              </a:extLst>
            </p:cNvPr>
            <p:cNvSpPr/>
            <p:nvPr/>
          </p:nvSpPr>
          <p:spPr>
            <a:xfrm>
              <a:off x="-213996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1BD7F6-F5D6-445A-8C0F-EAE9FFE9093F}"/>
                </a:ext>
              </a:extLst>
            </p:cNvPr>
            <p:cNvSpPr/>
            <p:nvPr/>
          </p:nvSpPr>
          <p:spPr>
            <a:xfrm>
              <a:off x="-418794" y="681887"/>
              <a:ext cx="1131471" cy="404667"/>
            </a:xfrm>
            <a:custGeom>
              <a:avLst/>
              <a:gdLst>
                <a:gd name="connsiteX0" fmla="*/ 1008809 w 1131471"/>
                <a:gd name="connsiteY0" fmla="*/ 399343 h 404667"/>
                <a:gd name="connsiteX1" fmla="*/ 1133738 w 1131471"/>
                <a:gd name="connsiteY1" fmla="*/ 399343 h 404667"/>
                <a:gd name="connsiteX2" fmla="*/ 566869 w 1131471"/>
                <a:gd name="connsiteY2" fmla="*/ 0 h 404667"/>
                <a:gd name="connsiteX3" fmla="*/ 0 w 1131471"/>
                <a:gd name="connsiteY3" fmla="*/ 399343 h 404667"/>
                <a:gd name="connsiteX4" fmla="*/ 124930 w 1131471"/>
                <a:gd name="connsiteY4" fmla="*/ 399343 h 404667"/>
                <a:gd name="connsiteX5" fmla="*/ 169793 w 1131471"/>
                <a:gd name="connsiteY5" fmla="*/ 406550 h 404667"/>
                <a:gd name="connsiteX6" fmla="*/ 566869 w 1131471"/>
                <a:gd name="connsiteY6" fmla="*/ 159737 h 404667"/>
                <a:gd name="connsiteX7" fmla="*/ 963945 w 1131471"/>
                <a:gd name="connsiteY7" fmla="*/ 406550 h 404667"/>
                <a:gd name="connsiteX8" fmla="*/ 1008809 w 1131471"/>
                <a:gd name="connsiteY8" fmla="*/ 399343 h 40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471" h="404667">
                  <a:moveTo>
                    <a:pt x="1008809" y="399343"/>
                  </a:moveTo>
                  <a:lnTo>
                    <a:pt x="1133738" y="399343"/>
                  </a:lnTo>
                  <a:cubicBezTo>
                    <a:pt x="1051416" y="166850"/>
                    <a:pt x="827576" y="0"/>
                    <a:pt x="566869" y="0"/>
                  </a:cubicBezTo>
                  <a:cubicBezTo>
                    <a:pt x="306163" y="0"/>
                    <a:pt x="82323" y="166850"/>
                    <a:pt x="0" y="399343"/>
                  </a:cubicBezTo>
                  <a:lnTo>
                    <a:pt x="124930" y="399343"/>
                  </a:lnTo>
                  <a:cubicBezTo>
                    <a:pt x="140612" y="399343"/>
                    <a:pt x="155473" y="402317"/>
                    <a:pt x="169793" y="406550"/>
                  </a:cubicBezTo>
                  <a:cubicBezTo>
                    <a:pt x="241186" y="260550"/>
                    <a:pt x="393394" y="159737"/>
                    <a:pt x="566869" y="159737"/>
                  </a:cubicBezTo>
                  <a:cubicBezTo>
                    <a:pt x="740344" y="159737"/>
                    <a:pt x="892552" y="260550"/>
                    <a:pt x="963945" y="406550"/>
                  </a:cubicBezTo>
                  <a:cubicBezTo>
                    <a:pt x="978265" y="402317"/>
                    <a:pt x="993126" y="399343"/>
                    <a:pt x="1008809" y="39934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1864824-8B31-4BF1-8433-A83494D85927}"/>
              </a:ext>
            </a:extLst>
          </p:cNvPr>
          <p:cNvSpPr/>
          <p:nvPr/>
        </p:nvSpPr>
        <p:spPr>
          <a:xfrm>
            <a:off x="10994950" y="0"/>
            <a:ext cx="11970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E45F1-0F70-4BF3-8BAF-19B20CCE3CE2}"/>
              </a:ext>
            </a:extLst>
          </p:cNvPr>
          <p:cNvSpPr txBox="1"/>
          <p:nvPr/>
        </p:nvSpPr>
        <p:spPr>
          <a:xfrm>
            <a:off x="1197050" y="240649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ADDRESS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186EA-A0BB-4953-BB21-41D553D7819F}"/>
              </a:ext>
            </a:extLst>
          </p:cNvPr>
          <p:cNvSpPr/>
          <p:nvPr/>
        </p:nvSpPr>
        <p:spPr>
          <a:xfrm>
            <a:off x="1192771" y="2704745"/>
            <a:ext cx="2160793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ea typeface="Kozuka Gothic Pr6N EL" panose="020B0200000000000000" pitchFamily="34" charset="-128"/>
              </a:rPr>
              <a:t>Padjadjaran</a:t>
            </a:r>
            <a:r>
              <a:rPr lang="en-US" sz="1200" dirty="0">
                <a:ea typeface="Kozuka Gothic Pr6N EL" panose="020B0200000000000000" pitchFamily="34" charset="-128"/>
              </a:rPr>
              <a:t> Street No.393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Bandung, West 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Indonesia 40232</a:t>
            </a:r>
            <a:endParaRPr lang="id-ID" sz="1200" dirty="0">
              <a:ea typeface="Kozuka Gothic Pr6N EL" panose="020B0200000000000000" pitchFamily="34" charset="-128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E8FC90-E338-418D-B7AA-8278E788F7C5}"/>
              </a:ext>
            </a:extLst>
          </p:cNvPr>
          <p:cNvSpPr/>
          <p:nvPr/>
        </p:nvSpPr>
        <p:spPr>
          <a:xfrm>
            <a:off x="655939" y="3918084"/>
            <a:ext cx="471112" cy="401831"/>
          </a:xfrm>
          <a:custGeom>
            <a:avLst/>
            <a:gdLst>
              <a:gd name="connsiteX0" fmla="*/ 327384 w 323850"/>
              <a:gd name="connsiteY0" fmla="*/ 103270 h 276225"/>
              <a:gd name="connsiteX1" fmla="*/ 326156 w 323850"/>
              <a:gd name="connsiteY1" fmla="*/ 109423 h 276225"/>
              <a:gd name="connsiteX2" fmla="*/ 306001 w 323850"/>
              <a:gd name="connsiteY2" fmla="*/ 140903 h 276225"/>
              <a:gd name="connsiteX3" fmla="*/ 235182 w 323850"/>
              <a:gd name="connsiteY3" fmla="*/ 107366 h 276225"/>
              <a:gd name="connsiteX4" fmla="*/ 253242 w 323850"/>
              <a:gd name="connsiteY4" fmla="*/ 74971 h 276225"/>
              <a:gd name="connsiteX5" fmla="*/ 237392 w 323850"/>
              <a:gd name="connsiteY5" fmla="*/ 62560 h 276225"/>
              <a:gd name="connsiteX6" fmla="*/ 166402 w 323850"/>
              <a:gd name="connsiteY6" fmla="*/ 62541 h 276225"/>
              <a:gd name="connsiteX7" fmla="*/ 166402 w 323850"/>
              <a:gd name="connsiteY7" fmla="*/ 62560 h 276225"/>
              <a:gd name="connsiteX8" fmla="*/ 164526 w 323850"/>
              <a:gd name="connsiteY8" fmla="*/ 62551 h 276225"/>
              <a:gd name="connsiteX9" fmla="*/ 162650 w 323850"/>
              <a:gd name="connsiteY9" fmla="*/ 62560 h 276225"/>
              <a:gd name="connsiteX10" fmla="*/ 162650 w 323850"/>
              <a:gd name="connsiteY10" fmla="*/ 62541 h 276225"/>
              <a:gd name="connsiteX11" fmla="*/ 91660 w 323850"/>
              <a:gd name="connsiteY11" fmla="*/ 62560 h 276225"/>
              <a:gd name="connsiteX12" fmla="*/ 75810 w 323850"/>
              <a:gd name="connsiteY12" fmla="*/ 74981 h 276225"/>
              <a:gd name="connsiteX13" fmla="*/ 93870 w 323850"/>
              <a:gd name="connsiteY13" fmla="*/ 107375 h 276225"/>
              <a:gd name="connsiteX14" fmla="*/ 23042 w 323850"/>
              <a:gd name="connsiteY14" fmla="*/ 140913 h 276225"/>
              <a:gd name="connsiteX15" fmla="*/ 2896 w 323850"/>
              <a:gd name="connsiteY15" fmla="*/ 109433 h 276225"/>
              <a:gd name="connsiteX16" fmla="*/ 1658 w 323850"/>
              <a:gd name="connsiteY16" fmla="*/ 103280 h 276225"/>
              <a:gd name="connsiteX17" fmla="*/ 92631 w 323850"/>
              <a:gd name="connsiteY17" fmla="*/ 3505 h 276225"/>
              <a:gd name="connsiteX18" fmla="*/ 162650 w 323850"/>
              <a:gd name="connsiteY18" fmla="*/ 133 h 276225"/>
              <a:gd name="connsiteX19" fmla="*/ 162650 w 323850"/>
              <a:gd name="connsiteY19" fmla="*/ 0 h 276225"/>
              <a:gd name="connsiteX20" fmla="*/ 164526 w 323850"/>
              <a:gd name="connsiteY20" fmla="*/ 67 h 276225"/>
              <a:gd name="connsiteX21" fmla="*/ 166402 w 323850"/>
              <a:gd name="connsiteY21" fmla="*/ 0 h 276225"/>
              <a:gd name="connsiteX22" fmla="*/ 166402 w 323850"/>
              <a:gd name="connsiteY22" fmla="*/ 124 h 276225"/>
              <a:gd name="connsiteX23" fmla="*/ 236411 w 323850"/>
              <a:gd name="connsiteY23" fmla="*/ 3496 h 276225"/>
              <a:gd name="connsiteX24" fmla="*/ 327384 w 323850"/>
              <a:gd name="connsiteY24" fmla="*/ 103270 h 276225"/>
              <a:gd name="connsiteX25" fmla="*/ 285513 w 323850"/>
              <a:gd name="connsiteY25" fmla="*/ 265290 h 276225"/>
              <a:gd name="connsiteX26" fmla="*/ 269101 w 323850"/>
              <a:gd name="connsiteY26" fmla="*/ 285750 h 276225"/>
              <a:gd name="connsiteX27" fmla="*/ 59941 w 323850"/>
              <a:gd name="connsiteY27" fmla="*/ 285750 h 276225"/>
              <a:gd name="connsiteX28" fmla="*/ 43539 w 323850"/>
              <a:gd name="connsiteY28" fmla="*/ 265290 h 276225"/>
              <a:gd name="connsiteX29" fmla="*/ 49645 w 323850"/>
              <a:gd name="connsiteY29" fmla="*/ 162582 h 276225"/>
              <a:gd name="connsiteX30" fmla="*/ 110414 w 323850"/>
              <a:gd name="connsiteY30" fmla="*/ 126987 h 276225"/>
              <a:gd name="connsiteX31" fmla="*/ 112043 w 323850"/>
              <a:gd name="connsiteY31" fmla="*/ 97888 h 276225"/>
              <a:gd name="connsiteX32" fmla="*/ 106062 w 323850"/>
              <a:gd name="connsiteY32" fmla="*/ 88049 h 276225"/>
              <a:gd name="connsiteX33" fmla="*/ 106052 w 323850"/>
              <a:gd name="connsiteY33" fmla="*/ 88030 h 276225"/>
              <a:gd name="connsiteX34" fmla="*/ 105919 w 323850"/>
              <a:gd name="connsiteY34" fmla="*/ 87725 h 276225"/>
              <a:gd name="connsiteX35" fmla="*/ 219771 w 323850"/>
              <a:gd name="connsiteY35" fmla="*/ 87725 h 276225"/>
              <a:gd name="connsiteX36" fmla="*/ 219600 w 323850"/>
              <a:gd name="connsiteY36" fmla="*/ 88144 h 276225"/>
              <a:gd name="connsiteX37" fmla="*/ 217952 w 323850"/>
              <a:gd name="connsiteY37" fmla="*/ 96212 h 276225"/>
              <a:gd name="connsiteX38" fmla="*/ 216923 w 323850"/>
              <a:gd name="connsiteY38" fmla="*/ 98003 h 276225"/>
              <a:gd name="connsiteX39" fmla="*/ 218609 w 323850"/>
              <a:gd name="connsiteY39" fmla="*/ 126978 h 276225"/>
              <a:gd name="connsiteX40" fmla="*/ 279359 w 323850"/>
              <a:gd name="connsiteY40" fmla="*/ 162563 h 276225"/>
              <a:gd name="connsiteX41" fmla="*/ 285513 w 323850"/>
              <a:gd name="connsiteY41" fmla="*/ 265290 h 276225"/>
              <a:gd name="connsiteX42" fmla="*/ 204531 w 323850"/>
              <a:gd name="connsiteY42" fmla="*/ 158686 h 276225"/>
              <a:gd name="connsiteX43" fmla="*/ 125035 w 323850"/>
              <a:gd name="connsiteY43" fmla="*/ 158686 h 276225"/>
              <a:gd name="connsiteX44" fmla="*/ 125035 w 323850"/>
              <a:gd name="connsiteY44" fmla="*/ 238173 h 276225"/>
              <a:gd name="connsiteX45" fmla="*/ 197911 w 323850"/>
              <a:gd name="connsiteY45" fmla="*/ 243754 h 276225"/>
              <a:gd name="connsiteX46" fmla="*/ 184167 w 323850"/>
              <a:gd name="connsiteY46" fmla="*/ 230029 h 276225"/>
              <a:gd name="connsiteX47" fmla="*/ 138504 w 323850"/>
              <a:gd name="connsiteY47" fmla="*/ 224704 h 276225"/>
              <a:gd name="connsiteX48" fmla="*/ 138513 w 323850"/>
              <a:gd name="connsiteY48" fmla="*/ 172155 h 276225"/>
              <a:gd name="connsiteX49" fmla="*/ 191063 w 323850"/>
              <a:gd name="connsiteY49" fmla="*/ 172155 h 276225"/>
              <a:gd name="connsiteX50" fmla="*/ 196473 w 323850"/>
              <a:gd name="connsiteY50" fmla="*/ 217608 h 276225"/>
              <a:gd name="connsiteX51" fmla="*/ 210236 w 323850"/>
              <a:gd name="connsiteY51" fmla="*/ 231372 h 276225"/>
              <a:gd name="connsiteX52" fmla="*/ 204531 w 323850"/>
              <a:gd name="connsiteY52" fmla="*/ 158686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3850" h="276225">
                <a:moveTo>
                  <a:pt x="327384" y="103270"/>
                </a:moveTo>
                <a:cubicBezTo>
                  <a:pt x="326975" y="105337"/>
                  <a:pt x="326956" y="107471"/>
                  <a:pt x="326156" y="109423"/>
                </a:cubicBezTo>
                <a:cubicBezTo>
                  <a:pt x="321412" y="120872"/>
                  <a:pt x="312544" y="130350"/>
                  <a:pt x="306001" y="140903"/>
                </a:cubicBezTo>
                <a:cubicBezTo>
                  <a:pt x="297571" y="154372"/>
                  <a:pt x="225953" y="125349"/>
                  <a:pt x="235182" y="107366"/>
                </a:cubicBezTo>
                <a:cubicBezTo>
                  <a:pt x="238659" y="100717"/>
                  <a:pt x="252213" y="82353"/>
                  <a:pt x="253242" y="74971"/>
                </a:cubicBezTo>
                <a:cubicBezTo>
                  <a:pt x="254175" y="68390"/>
                  <a:pt x="245450" y="63227"/>
                  <a:pt x="237392" y="62560"/>
                </a:cubicBezTo>
                <a:cubicBezTo>
                  <a:pt x="216142" y="60846"/>
                  <a:pt x="188967" y="62398"/>
                  <a:pt x="166402" y="62541"/>
                </a:cubicBezTo>
                <a:lnTo>
                  <a:pt x="166402" y="62560"/>
                </a:lnTo>
                <a:cubicBezTo>
                  <a:pt x="165802" y="62560"/>
                  <a:pt x="165136" y="62560"/>
                  <a:pt x="164526" y="62551"/>
                </a:cubicBezTo>
                <a:cubicBezTo>
                  <a:pt x="163907" y="62560"/>
                  <a:pt x="163240" y="62560"/>
                  <a:pt x="162650" y="62560"/>
                </a:cubicBezTo>
                <a:lnTo>
                  <a:pt x="162650" y="62541"/>
                </a:lnTo>
                <a:cubicBezTo>
                  <a:pt x="140075" y="62398"/>
                  <a:pt x="112920" y="60846"/>
                  <a:pt x="91660" y="62560"/>
                </a:cubicBezTo>
                <a:cubicBezTo>
                  <a:pt x="83602" y="63227"/>
                  <a:pt x="74877" y="68390"/>
                  <a:pt x="75810" y="74981"/>
                </a:cubicBezTo>
                <a:cubicBezTo>
                  <a:pt x="76829" y="82363"/>
                  <a:pt x="90393" y="100727"/>
                  <a:pt x="93870" y="107375"/>
                </a:cubicBezTo>
                <a:cubicBezTo>
                  <a:pt x="103118" y="125359"/>
                  <a:pt x="31471" y="154381"/>
                  <a:pt x="23042" y="140913"/>
                </a:cubicBezTo>
                <a:cubicBezTo>
                  <a:pt x="16488" y="130369"/>
                  <a:pt x="7640" y="120882"/>
                  <a:pt x="2896" y="109433"/>
                </a:cubicBezTo>
                <a:cubicBezTo>
                  <a:pt x="2096" y="107480"/>
                  <a:pt x="2068" y="105337"/>
                  <a:pt x="1658" y="103280"/>
                </a:cubicBezTo>
                <a:cubicBezTo>
                  <a:pt x="-8848" y="56321"/>
                  <a:pt x="31652" y="8411"/>
                  <a:pt x="92631" y="3505"/>
                </a:cubicBezTo>
                <a:cubicBezTo>
                  <a:pt x="115929" y="1610"/>
                  <a:pt x="139275" y="543"/>
                  <a:pt x="162650" y="133"/>
                </a:cubicBezTo>
                <a:lnTo>
                  <a:pt x="162650" y="0"/>
                </a:lnTo>
                <a:cubicBezTo>
                  <a:pt x="163278" y="19"/>
                  <a:pt x="163897" y="57"/>
                  <a:pt x="164526" y="67"/>
                </a:cubicBezTo>
                <a:cubicBezTo>
                  <a:pt x="165155" y="57"/>
                  <a:pt x="165774" y="19"/>
                  <a:pt x="166402" y="0"/>
                </a:cubicBezTo>
                <a:lnTo>
                  <a:pt x="166402" y="124"/>
                </a:lnTo>
                <a:cubicBezTo>
                  <a:pt x="189767" y="543"/>
                  <a:pt x="213113" y="1600"/>
                  <a:pt x="236411" y="3496"/>
                </a:cubicBezTo>
                <a:cubicBezTo>
                  <a:pt x="297400" y="8401"/>
                  <a:pt x="337900" y="56331"/>
                  <a:pt x="327384" y="103270"/>
                </a:cubicBezTo>
                <a:close/>
                <a:moveTo>
                  <a:pt x="285513" y="265290"/>
                </a:moveTo>
                <a:cubicBezTo>
                  <a:pt x="286170" y="276558"/>
                  <a:pt x="278816" y="285750"/>
                  <a:pt x="269101" y="285750"/>
                </a:cubicBezTo>
                <a:lnTo>
                  <a:pt x="59941" y="285750"/>
                </a:lnTo>
                <a:cubicBezTo>
                  <a:pt x="50255" y="285750"/>
                  <a:pt x="42873" y="276539"/>
                  <a:pt x="43539" y="265290"/>
                </a:cubicBezTo>
                <a:lnTo>
                  <a:pt x="49645" y="162582"/>
                </a:lnTo>
                <a:cubicBezTo>
                  <a:pt x="71810" y="157391"/>
                  <a:pt x="100137" y="143828"/>
                  <a:pt x="110414" y="126987"/>
                </a:cubicBezTo>
                <a:cubicBezTo>
                  <a:pt x="116139" y="117605"/>
                  <a:pt x="116749" y="107042"/>
                  <a:pt x="112043" y="97888"/>
                </a:cubicBezTo>
                <a:cubicBezTo>
                  <a:pt x="110853" y="95602"/>
                  <a:pt x="108624" y="92031"/>
                  <a:pt x="106062" y="88049"/>
                </a:cubicBezTo>
                <a:lnTo>
                  <a:pt x="106052" y="88030"/>
                </a:lnTo>
                <a:cubicBezTo>
                  <a:pt x="105976" y="87849"/>
                  <a:pt x="105976" y="87849"/>
                  <a:pt x="105919" y="87725"/>
                </a:cubicBezTo>
                <a:lnTo>
                  <a:pt x="219771" y="87725"/>
                </a:lnTo>
                <a:cubicBezTo>
                  <a:pt x="219714" y="87887"/>
                  <a:pt x="219695" y="87916"/>
                  <a:pt x="219600" y="88144"/>
                </a:cubicBezTo>
                <a:cubicBezTo>
                  <a:pt x="218171" y="91583"/>
                  <a:pt x="217685" y="94221"/>
                  <a:pt x="217952" y="96212"/>
                </a:cubicBezTo>
                <a:cubicBezTo>
                  <a:pt x="217628" y="96793"/>
                  <a:pt x="217171" y="97526"/>
                  <a:pt x="216923" y="98003"/>
                </a:cubicBezTo>
                <a:cubicBezTo>
                  <a:pt x="212275" y="107032"/>
                  <a:pt x="212884" y="117605"/>
                  <a:pt x="218609" y="126978"/>
                </a:cubicBezTo>
                <a:cubicBezTo>
                  <a:pt x="228886" y="143837"/>
                  <a:pt x="257195" y="157372"/>
                  <a:pt x="279359" y="162563"/>
                </a:cubicBezTo>
                <a:lnTo>
                  <a:pt x="285513" y="265290"/>
                </a:lnTo>
                <a:close/>
                <a:moveTo>
                  <a:pt x="204531" y="158686"/>
                </a:moveTo>
                <a:cubicBezTo>
                  <a:pt x="182604" y="136769"/>
                  <a:pt x="146971" y="136769"/>
                  <a:pt x="125035" y="158686"/>
                </a:cubicBezTo>
                <a:cubicBezTo>
                  <a:pt x="103118" y="180604"/>
                  <a:pt x="103118" y="216256"/>
                  <a:pt x="125035" y="238173"/>
                </a:cubicBezTo>
                <a:cubicBezTo>
                  <a:pt x="144876" y="258013"/>
                  <a:pt x="175946" y="259823"/>
                  <a:pt x="197911" y="243754"/>
                </a:cubicBezTo>
                <a:lnTo>
                  <a:pt x="184167" y="230029"/>
                </a:lnTo>
                <a:cubicBezTo>
                  <a:pt x="169860" y="238811"/>
                  <a:pt x="150886" y="237096"/>
                  <a:pt x="138504" y="224704"/>
                </a:cubicBezTo>
                <a:cubicBezTo>
                  <a:pt x="124016" y="210217"/>
                  <a:pt x="124016" y="186652"/>
                  <a:pt x="138513" y="172155"/>
                </a:cubicBezTo>
                <a:cubicBezTo>
                  <a:pt x="153001" y="157667"/>
                  <a:pt x="176566" y="157667"/>
                  <a:pt x="191063" y="172155"/>
                </a:cubicBezTo>
                <a:cubicBezTo>
                  <a:pt x="203388" y="184480"/>
                  <a:pt x="205131" y="203321"/>
                  <a:pt x="196473" y="217608"/>
                </a:cubicBezTo>
                <a:lnTo>
                  <a:pt x="210236" y="231372"/>
                </a:lnTo>
                <a:cubicBezTo>
                  <a:pt x="226181" y="209407"/>
                  <a:pt x="224305" y="178470"/>
                  <a:pt x="204531" y="15868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7B3EE1-430F-48FD-8971-3E290FA98FF6}"/>
              </a:ext>
            </a:extLst>
          </p:cNvPr>
          <p:cNvSpPr txBox="1"/>
          <p:nvPr/>
        </p:nvSpPr>
        <p:spPr>
          <a:xfrm>
            <a:off x="1200511" y="39189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PHONE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0E424-C0A7-49B4-8CDA-7BC9295C87DB}"/>
              </a:ext>
            </a:extLst>
          </p:cNvPr>
          <p:cNvSpPr txBox="1"/>
          <p:nvPr/>
        </p:nvSpPr>
        <p:spPr>
          <a:xfrm>
            <a:off x="1192771" y="4215678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+123-456-7890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F0FC42-095B-4CB6-ABF4-2A9750A1C470}"/>
              </a:ext>
            </a:extLst>
          </p:cNvPr>
          <p:cNvSpPr txBox="1"/>
          <p:nvPr/>
        </p:nvSpPr>
        <p:spPr>
          <a:xfrm>
            <a:off x="1192771" y="447045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+987-654-3210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019645-0241-4C50-8B64-6C584FA4E302}"/>
              </a:ext>
            </a:extLst>
          </p:cNvPr>
          <p:cNvGrpSpPr/>
          <p:nvPr/>
        </p:nvGrpSpPr>
        <p:grpSpPr>
          <a:xfrm>
            <a:off x="658640" y="5184760"/>
            <a:ext cx="468411" cy="368144"/>
            <a:chOff x="1993253" y="4977195"/>
            <a:chExt cx="1876519" cy="1474836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A69F8E-C224-4611-B63F-4D22E3365AF5}"/>
                </a:ext>
              </a:extLst>
            </p:cNvPr>
            <p:cNvSpPr/>
            <p:nvPr/>
          </p:nvSpPr>
          <p:spPr>
            <a:xfrm>
              <a:off x="1993253" y="4977195"/>
              <a:ext cx="1876519" cy="936423"/>
            </a:xfrm>
            <a:custGeom>
              <a:avLst/>
              <a:gdLst>
                <a:gd name="connsiteX0" fmla="*/ 180329 w 1876518"/>
                <a:gd name="connsiteY0" fmla="*/ 455025 h 936423"/>
                <a:gd name="connsiteX1" fmla="*/ 395259 w 1876518"/>
                <a:gd name="connsiteY1" fmla="*/ 604430 h 936423"/>
                <a:gd name="connsiteX2" fmla="*/ 669954 w 1876518"/>
                <a:gd name="connsiteY2" fmla="*/ 795750 h 936423"/>
                <a:gd name="connsiteX3" fmla="*/ 714502 w 1876518"/>
                <a:gd name="connsiteY3" fmla="*/ 827736 h 936423"/>
                <a:gd name="connsiteX4" fmla="*/ 771113 w 1876518"/>
                <a:gd name="connsiteY4" fmla="*/ 867587 h 936423"/>
                <a:gd name="connsiteX5" fmla="*/ 825643 w 1876518"/>
                <a:gd name="connsiteY5" fmla="*/ 901654 h 936423"/>
                <a:gd name="connsiteX6" fmla="*/ 885934 w 1876518"/>
                <a:gd name="connsiteY6" fmla="*/ 929931 h 936423"/>
                <a:gd name="connsiteX7" fmla="*/ 938355 w 1876518"/>
                <a:gd name="connsiteY7" fmla="*/ 939365 h 936423"/>
                <a:gd name="connsiteX8" fmla="*/ 939409 w 1876518"/>
                <a:gd name="connsiteY8" fmla="*/ 939365 h 936423"/>
                <a:gd name="connsiteX9" fmla="*/ 940466 w 1876518"/>
                <a:gd name="connsiteY9" fmla="*/ 939365 h 936423"/>
                <a:gd name="connsiteX10" fmla="*/ 992895 w 1876518"/>
                <a:gd name="connsiteY10" fmla="*/ 929931 h 936423"/>
                <a:gd name="connsiteX11" fmla="*/ 1053179 w 1876518"/>
                <a:gd name="connsiteY11" fmla="*/ 901654 h 936423"/>
                <a:gd name="connsiteX12" fmla="*/ 1107693 w 1876518"/>
                <a:gd name="connsiteY12" fmla="*/ 867587 h 936423"/>
                <a:gd name="connsiteX13" fmla="*/ 1164308 w 1876518"/>
                <a:gd name="connsiteY13" fmla="*/ 827736 h 936423"/>
                <a:gd name="connsiteX14" fmla="*/ 1208871 w 1876518"/>
                <a:gd name="connsiteY14" fmla="*/ 795750 h 936423"/>
                <a:gd name="connsiteX15" fmla="*/ 1699538 w 1876518"/>
                <a:gd name="connsiteY15" fmla="*/ 455003 h 936423"/>
                <a:gd name="connsiteX16" fmla="*/ 1827432 w 1876518"/>
                <a:gd name="connsiteY16" fmla="*/ 326048 h 936423"/>
                <a:gd name="connsiteX17" fmla="*/ 1878818 w 1876518"/>
                <a:gd name="connsiteY17" fmla="*/ 167756 h 936423"/>
                <a:gd name="connsiteX18" fmla="*/ 1829004 w 1876518"/>
                <a:gd name="connsiteY18" fmla="*/ 49274 h 936423"/>
                <a:gd name="connsiteX19" fmla="*/ 1711062 w 1876518"/>
                <a:gd name="connsiteY19" fmla="*/ 0 h 936423"/>
                <a:gd name="connsiteX20" fmla="*/ 167745 w 1876518"/>
                <a:gd name="connsiteY20" fmla="*/ 0 h 936423"/>
                <a:gd name="connsiteX21" fmla="*/ 43505 w 1876518"/>
                <a:gd name="connsiteY21" fmla="*/ 54511 h 936423"/>
                <a:gd name="connsiteX22" fmla="*/ 0 w 1876518"/>
                <a:gd name="connsiteY22" fmla="*/ 190806 h 936423"/>
                <a:gd name="connsiteX23" fmla="*/ 57665 w 1876518"/>
                <a:gd name="connsiteY23" fmla="*/ 333929 h 936423"/>
                <a:gd name="connsiteX24" fmla="*/ 180329 w 1876518"/>
                <a:gd name="connsiteY24" fmla="*/ 455025 h 9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76518" h="936423">
                  <a:moveTo>
                    <a:pt x="180329" y="455025"/>
                  </a:moveTo>
                  <a:cubicBezTo>
                    <a:pt x="204096" y="471796"/>
                    <a:pt x="275738" y="521606"/>
                    <a:pt x="395259" y="604430"/>
                  </a:cubicBezTo>
                  <a:cubicBezTo>
                    <a:pt x="514783" y="687254"/>
                    <a:pt x="606347" y="751026"/>
                    <a:pt x="669954" y="795750"/>
                  </a:cubicBezTo>
                  <a:cubicBezTo>
                    <a:pt x="676942" y="800653"/>
                    <a:pt x="691789" y="811310"/>
                    <a:pt x="714502" y="827736"/>
                  </a:cubicBezTo>
                  <a:cubicBezTo>
                    <a:pt x="737219" y="844173"/>
                    <a:pt x="756094" y="857455"/>
                    <a:pt x="771113" y="867587"/>
                  </a:cubicBezTo>
                  <a:cubicBezTo>
                    <a:pt x="786144" y="877715"/>
                    <a:pt x="804314" y="889077"/>
                    <a:pt x="825643" y="901654"/>
                  </a:cubicBezTo>
                  <a:cubicBezTo>
                    <a:pt x="846964" y="914221"/>
                    <a:pt x="867062" y="923673"/>
                    <a:pt x="885934" y="929931"/>
                  </a:cubicBezTo>
                  <a:cubicBezTo>
                    <a:pt x="904809" y="936240"/>
                    <a:pt x="922281" y="939365"/>
                    <a:pt x="938355" y="939365"/>
                  </a:cubicBezTo>
                  <a:lnTo>
                    <a:pt x="939409" y="939365"/>
                  </a:lnTo>
                  <a:lnTo>
                    <a:pt x="940466" y="939365"/>
                  </a:lnTo>
                  <a:cubicBezTo>
                    <a:pt x="956540" y="939365"/>
                    <a:pt x="974020" y="936236"/>
                    <a:pt x="992895" y="929931"/>
                  </a:cubicBezTo>
                  <a:cubicBezTo>
                    <a:pt x="1011760" y="923673"/>
                    <a:pt x="1031876" y="914210"/>
                    <a:pt x="1053179" y="901654"/>
                  </a:cubicBezTo>
                  <a:cubicBezTo>
                    <a:pt x="1074492" y="889062"/>
                    <a:pt x="1092663" y="877711"/>
                    <a:pt x="1107693" y="867587"/>
                  </a:cubicBezTo>
                  <a:cubicBezTo>
                    <a:pt x="1122724" y="857455"/>
                    <a:pt x="1141585" y="844173"/>
                    <a:pt x="1164308" y="827736"/>
                  </a:cubicBezTo>
                  <a:cubicBezTo>
                    <a:pt x="1187017" y="811295"/>
                    <a:pt x="1201883" y="800653"/>
                    <a:pt x="1208871" y="795750"/>
                  </a:cubicBezTo>
                  <a:cubicBezTo>
                    <a:pt x="1273165" y="751026"/>
                    <a:pt x="1436738" y="637440"/>
                    <a:pt x="1699538" y="455003"/>
                  </a:cubicBezTo>
                  <a:cubicBezTo>
                    <a:pt x="1750561" y="419371"/>
                    <a:pt x="1793188" y="376376"/>
                    <a:pt x="1827432" y="326048"/>
                  </a:cubicBezTo>
                  <a:cubicBezTo>
                    <a:pt x="1861701" y="275742"/>
                    <a:pt x="1878818" y="222968"/>
                    <a:pt x="1878818" y="167756"/>
                  </a:cubicBezTo>
                  <a:cubicBezTo>
                    <a:pt x="1878818" y="121618"/>
                    <a:pt x="1862208" y="82122"/>
                    <a:pt x="1829004" y="49274"/>
                  </a:cubicBezTo>
                  <a:cubicBezTo>
                    <a:pt x="1795803" y="16419"/>
                    <a:pt x="1756480" y="0"/>
                    <a:pt x="1711062" y="0"/>
                  </a:cubicBezTo>
                  <a:lnTo>
                    <a:pt x="167745" y="0"/>
                  </a:lnTo>
                  <a:cubicBezTo>
                    <a:pt x="113928" y="0"/>
                    <a:pt x="72512" y="18170"/>
                    <a:pt x="43505" y="54511"/>
                  </a:cubicBezTo>
                  <a:cubicBezTo>
                    <a:pt x="14502" y="90859"/>
                    <a:pt x="0" y="136292"/>
                    <a:pt x="0" y="190806"/>
                  </a:cubicBezTo>
                  <a:cubicBezTo>
                    <a:pt x="0" y="234840"/>
                    <a:pt x="19228" y="282557"/>
                    <a:pt x="57665" y="333929"/>
                  </a:cubicBezTo>
                  <a:cubicBezTo>
                    <a:pt x="96099" y="385303"/>
                    <a:pt x="137001" y="425672"/>
                    <a:pt x="180329" y="455025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71DBBEE-68BA-411A-9FE5-25EC3CB0C5DF}"/>
                </a:ext>
              </a:extLst>
            </p:cNvPr>
            <p:cNvSpPr/>
            <p:nvPr/>
          </p:nvSpPr>
          <p:spPr>
            <a:xfrm>
              <a:off x="1993253" y="5453180"/>
              <a:ext cx="1876519" cy="998851"/>
            </a:xfrm>
            <a:custGeom>
              <a:avLst/>
              <a:gdLst>
                <a:gd name="connsiteX0" fmla="*/ 1773960 w 1876518"/>
                <a:gd name="connsiteY0" fmla="*/ 91211 h 998851"/>
                <a:gd name="connsiteX1" fmla="*/ 1251851 w 1876518"/>
                <a:gd name="connsiteY1" fmla="*/ 452931 h 998851"/>
                <a:gd name="connsiteX2" fmla="*/ 1154871 w 1876518"/>
                <a:gd name="connsiteY2" fmla="*/ 521599 h 998851"/>
                <a:gd name="connsiteX3" fmla="*/ 1055793 w 1876518"/>
                <a:gd name="connsiteY3" fmla="*/ 571916 h 998851"/>
                <a:gd name="connsiteX4" fmla="*/ 940481 w 1876518"/>
                <a:gd name="connsiteY4" fmla="*/ 597603 h 998851"/>
                <a:gd name="connsiteX5" fmla="*/ 939412 w 1876518"/>
                <a:gd name="connsiteY5" fmla="*/ 597603 h 998851"/>
                <a:gd name="connsiteX6" fmla="*/ 938359 w 1876518"/>
                <a:gd name="connsiteY6" fmla="*/ 597603 h 998851"/>
                <a:gd name="connsiteX7" fmla="*/ 823032 w 1876518"/>
                <a:gd name="connsiteY7" fmla="*/ 571916 h 998851"/>
                <a:gd name="connsiteX8" fmla="*/ 723954 w 1876518"/>
                <a:gd name="connsiteY8" fmla="*/ 521599 h 998851"/>
                <a:gd name="connsiteX9" fmla="*/ 626981 w 1876518"/>
                <a:gd name="connsiteY9" fmla="*/ 452931 h 998851"/>
                <a:gd name="connsiteX10" fmla="*/ 105904 w 1876518"/>
                <a:gd name="connsiteY10" fmla="*/ 91211 h 998851"/>
                <a:gd name="connsiteX11" fmla="*/ 0 w 1876518"/>
                <a:gd name="connsiteY11" fmla="*/ 0 h 998851"/>
                <a:gd name="connsiteX12" fmla="*/ 0 w 1876518"/>
                <a:gd name="connsiteY12" fmla="*/ 832444 h 998851"/>
                <a:gd name="connsiteX13" fmla="*/ 49274 w 1876518"/>
                <a:gd name="connsiteY13" fmla="*/ 950929 h 998851"/>
                <a:gd name="connsiteX14" fmla="*/ 167756 w 1876518"/>
                <a:gd name="connsiteY14" fmla="*/ 1000218 h 998851"/>
                <a:gd name="connsiteX15" fmla="*/ 1711077 w 1876518"/>
                <a:gd name="connsiteY15" fmla="*/ 1000218 h 998851"/>
                <a:gd name="connsiteX16" fmla="*/ 1829547 w 1876518"/>
                <a:gd name="connsiteY16" fmla="*/ 950929 h 998851"/>
                <a:gd name="connsiteX17" fmla="*/ 1878821 w 1876518"/>
                <a:gd name="connsiteY17" fmla="*/ 832444 h 998851"/>
                <a:gd name="connsiteX18" fmla="*/ 1878821 w 1876518"/>
                <a:gd name="connsiteY18" fmla="*/ 0 h 998851"/>
                <a:gd name="connsiteX19" fmla="*/ 1773960 w 1876518"/>
                <a:gd name="connsiteY19" fmla="*/ 91211 h 9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76518" h="998851">
                  <a:moveTo>
                    <a:pt x="1773960" y="91211"/>
                  </a:moveTo>
                  <a:cubicBezTo>
                    <a:pt x="1544724" y="246367"/>
                    <a:pt x="1370659" y="366949"/>
                    <a:pt x="1251851" y="452931"/>
                  </a:cubicBezTo>
                  <a:cubicBezTo>
                    <a:pt x="1212011" y="482276"/>
                    <a:pt x="1179691" y="505184"/>
                    <a:pt x="1154871" y="521599"/>
                  </a:cubicBezTo>
                  <a:cubicBezTo>
                    <a:pt x="1130050" y="538025"/>
                    <a:pt x="1097040" y="554800"/>
                    <a:pt x="1055793" y="571916"/>
                  </a:cubicBezTo>
                  <a:cubicBezTo>
                    <a:pt x="1014561" y="589058"/>
                    <a:pt x="976135" y="597603"/>
                    <a:pt x="940481" y="597603"/>
                  </a:cubicBezTo>
                  <a:lnTo>
                    <a:pt x="939412" y="597603"/>
                  </a:lnTo>
                  <a:lnTo>
                    <a:pt x="938359" y="597603"/>
                  </a:lnTo>
                  <a:cubicBezTo>
                    <a:pt x="902712" y="597603"/>
                    <a:pt x="864264" y="589058"/>
                    <a:pt x="823032" y="571916"/>
                  </a:cubicBezTo>
                  <a:cubicBezTo>
                    <a:pt x="781800" y="554800"/>
                    <a:pt x="748768" y="538025"/>
                    <a:pt x="723954" y="521599"/>
                  </a:cubicBezTo>
                  <a:cubicBezTo>
                    <a:pt x="699148" y="505184"/>
                    <a:pt x="666818" y="482276"/>
                    <a:pt x="626981" y="452931"/>
                  </a:cubicBezTo>
                  <a:cubicBezTo>
                    <a:pt x="532616" y="383739"/>
                    <a:pt x="358926" y="263150"/>
                    <a:pt x="105904" y="91211"/>
                  </a:cubicBezTo>
                  <a:cubicBezTo>
                    <a:pt x="66053" y="64668"/>
                    <a:pt x="30755" y="34244"/>
                    <a:pt x="0" y="0"/>
                  </a:cubicBezTo>
                  <a:lnTo>
                    <a:pt x="0" y="832444"/>
                  </a:lnTo>
                  <a:cubicBezTo>
                    <a:pt x="0" y="878604"/>
                    <a:pt x="16419" y="918077"/>
                    <a:pt x="49274" y="950929"/>
                  </a:cubicBezTo>
                  <a:cubicBezTo>
                    <a:pt x="82122" y="983792"/>
                    <a:pt x="121621" y="1000218"/>
                    <a:pt x="167756" y="1000218"/>
                  </a:cubicBezTo>
                  <a:lnTo>
                    <a:pt x="1711077" y="1000218"/>
                  </a:lnTo>
                  <a:cubicBezTo>
                    <a:pt x="1757200" y="1000218"/>
                    <a:pt x="1796695" y="983792"/>
                    <a:pt x="1829547" y="950929"/>
                  </a:cubicBezTo>
                  <a:cubicBezTo>
                    <a:pt x="1862410" y="918066"/>
                    <a:pt x="1878821" y="878607"/>
                    <a:pt x="1878821" y="832444"/>
                  </a:cubicBezTo>
                  <a:lnTo>
                    <a:pt x="1878821" y="0"/>
                  </a:lnTo>
                  <a:cubicBezTo>
                    <a:pt x="1848760" y="33535"/>
                    <a:pt x="1813823" y="63960"/>
                    <a:pt x="1773960" y="91211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8BBB31-214F-4391-B123-3701C1CBD400}"/>
              </a:ext>
            </a:extLst>
          </p:cNvPr>
          <p:cNvSpPr txBox="1"/>
          <p:nvPr/>
        </p:nvSpPr>
        <p:spPr>
          <a:xfrm>
            <a:off x="1200510" y="5168777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EMAIL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BE4BC6-DA23-4BFD-92A0-4E4D0C5B2B9E}"/>
              </a:ext>
            </a:extLst>
          </p:cNvPr>
          <p:cNvSpPr txBox="1"/>
          <p:nvPr/>
        </p:nvSpPr>
        <p:spPr>
          <a:xfrm>
            <a:off x="1192771" y="5451660"/>
            <a:ext cx="208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email@slidefactory.com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254938-B2B8-4917-AEE7-7604B3BDCB80}"/>
              </a:ext>
            </a:extLst>
          </p:cNvPr>
          <p:cNvSpPr txBox="1"/>
          <p:nvPr/>
        </p:nvSpPr>
        <p:spPr>
          <a:xfrm>
            <a:off x="290049" y="6373981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887021-D8DA-46F2-A05C-B704D6E1137B}"/>
              </a:ext>
            </a:extLst>
          </p:cNvPr>
          <p:cNvGrpSpPr/>
          <p:nvPr/>
        </p:nvGrpSpPr>
        <p:grpSpPr>
          <a:xfrm>
            <a:off x="11276777" y="1319914"/>
            <a:ext cx="633397" cy="437730"/>
            <a:chOff x="4600575" y="2391451"/>
            <a:chExt cx="2990850" cy="2066925"/>
          </a:xfrm>
          <a:solidFill>
            <a:schemeClr val="bg2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2E341F-1780-4ED9-8AA1-F49C4B212C27}"/>
                </a:ext>
              </a:extLst>
            </p:cNvPr>
            <p:cNvSpPr/>
            <p:nvPr/>
          </p:nvSpPr>
          <p:spPr>
            <a:xfrm>
              <a:off x="46005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8C52DC-C31E-4F83-BB2A-829342AE8AA1}"/>
                </a:ext>
              </a:extLst>
            </p:cNvPr>
            <p:cNvSpPr/>
            <p:nvPr/>
          </p:nvSpPr>
          <p:spPr>
            <a:xfrm>
              <a:off x="4860350" y="3252102"/>
              <a:ext cx="123825" cy="352425"/>
            </a:xfrm>
            <a:custGeom>
              <a:avLst/>
              <a:gdLst>
                <a:gd name="connsiteX0" fmla="*/ 66675 w 123825"/>
                <a:gd name="connsiteY0" fmla="*/ 0 h 352425"/>
                <a:gd name="connsiteX1" fmla="*/ 0 w 123825"/>
                <a:gd name="connsiteY1" fmla="*/ 66675 h 352425"/>
                <a:gd name="connsiteX2" fmla="*/ 0 w 123825"/>
                <a:gd name="connsiteY2" fmla="*/ 287131 h 352425"/>
                <a:gd name="connsiteX3" fmla="*/ 66675 w 123825"/>
                <a:gd name="connsiteY3" fmla="*/ 353806 h 352425"/>
                <a:gd name="connsiteX4" fmla="*/ 133350 w 123825"/>
                <a:gd name="connsiteY4" fmla="*/ 287131 h 352425"/>
                <a:gd name="connsiteX5" fmla="*/ 133350 w 123825"/>
                <a:gd name="connsiteY5" fmla="*/ 66675 h 352425"/>
                <a:gd name="connsiteX6" fmla="*/ 66675 w 123825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140E05-DE26-4510-A1C1-BB7A74D0C5B0}"/>
                </a:ext>
              </a:extLst>
            </p:cNvPr>
            <p:cNvSpPr/>
            <p:nvPr/>
          </p:nvSpPr>
          <p:spPr>
            <a:xfrm>
              <a:off x="5120126" y="3158823"/>
              <a:ext cx="123825" cy="533400"/>
            </a:xfrm>
            <a:custGeom>
              <a:avLst/>
              <a:gdLst>
                <a:gd name="connsiteX0" fmla="*/ 66675 w 123825"/>
                <a:gd name="connsiteY0" fmla="*/ 0 h 533400"/>
                <a:gd name="connsiteX1" fmla="*/ 0 w 123825"/>
                <a:gd name="connsiteY1" fmla="*/ 66675 h 533400"/>
                <a:gd name="connsiteX2" fmla="*/ 0 w 123825"/>
                <a:gd name="connsiteY2" fmla="*/ 473678 h 533400"/>
                <a:gd name="connsiteX3" fmla="*/ 66675 w 123825"/>
                <a:gd name="connsiteY3" fmla="*/ 540353 h 533400"/>
                <a:gd name="connsiteX4" fmla="*/ 133350 w 123825"/>
                <a:gd name="connsiteY4" fmla="*/ 473678 h 533400"/>
                <a:gd name="connsiteX5" fmla="*/ 133350 w 123825"/>
                <a:gd name="connsiteY5" fmla="*/ 66675 h 533400"/>
                <a:gd name="connsiteX6" fmla="*/ 66675 w 123825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5334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73678"/>
                  </a:lnTo>
                  <a:cubicBezTo>
                    <a:pt x="0" y="510502"/>
                    <a:pt x="29851" y="540353"/>
                    <a:pt x="66675" y="540353"/>
                  </a:cubicBezTo>
                  <a:cubicBezTo>
                    <a:pt x="103499" y="540353"/>
                    <a:pt x="133350" y="510502"/>
                    <a:pt x="133350" y="473678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30655CF-9662-481E-B116-9F4954C9E5A9}"/>
                </a:ext>
              </a:extLst>
            </p:cNvPr>
            <p:cNvSpPr/>
            <p:nvPr/>
          </p:nvSpPr>
          <p:spPr>
            <a:xfrm>
              <a:off x="5379891" y="3048600"/>
              <a:ext cx="133350" cy="752475"/>
            </a:xfrm>
            <a:custGeom>
              <a:avLst/>
              <a:gdLst>
                <a:gd name="connsiteX0" fmla="*/ 66675 w 133350"/>
                <a:gd name="connsiteY0" fmla="*/ 0 h 752475"/>
                <a:gd name="connsiteX1" fmla="*/ 0 w 133350"/>
                <a:gd name="connsiteY1" fmla="*/ 66675 h 752475"/>
                <a:gd name="connsiteX2" fmla="*/ 0 w 133350"/>
                <a:gd name="connsiteY2" fmla="*/ 694134 h 752475"/>
                <a:gd name="connsiteX3" fmla="*/ 66675 w 133350"/>
                <a:gd name="connsiteY3" fmla="*/ 760809 h 752475"/>
                <a:gd name="connsiteX4" fmla="*/ 133350 w 133350"/>
                <a:gd name="connsiteY4" fmla="*/ 694134 h 752475"/>
                <a:gd name="connsiteX5" fmla="*/ 133350 w 133350"/>
                <a:gd name="connsiteY5" fmla="*/ 66675 h 752475"/>
                <a:gd name="connsiteX6" fmla="*/ 66675 w 133350"/>
                <a:gd name="connsiteY6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7524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94134"/>
                  </a:lnTo>
                  <a:cubicBezTo>
                    <a:pt x="0" y="730958"/>
                    <a:pt x="29851" y="760809"/>
                    <a:pt x="66675" y="760809"/>
                  </a:cubicBezTo>
                  <a:cubicBezTo>
                    <a:pt x="103499" y="760809"/>
                    <a:pt x="133350" y="730958"/>
                    <a:pt x="133350" y="694134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92652C-10BE-4DBF-A719-A96DAEA28D02}"/>
                </a:ext>
              </a:extLst>
            </p:cNvPr>
            <p:cNvSpPr/>
            <p:nvPr/>
          </p:nvSpPr>
          <p:spPr>
            <a:xfrm>
              <a:off x="5639676" y="2853576"/>
              <a:ext cx="133350" cy="1143000"/>
            </a:xfrm>
            <a:custGeom>
              <a:avLst/>
              <a:gdLst>
                <a:gd name="connsiteX0" fmla="*/ 66675 w 133350"/>
                <a:gd name="connsiteY0" fmla="*/ 0 h 1143000"/>
                <a:gd name="connsiteX1" fmla="*/ 0 w 133350"/>
                <a:gd name="connsiteY1" fmla="*/ 66675 h 1143000"/>
                <a:gd name="connsiteX2" fmla="*/ 0 w 133350"/>
                <a:gd name="connsiteY2" fmla="*/ 1084174 h 1143000"/>
                <a:gd name="connsiteX3" fmla="*/ 66675 w 133350"/>
                <a:gd name="connsiteY3" fmla="*/ 1150849 h 1143000"/>
                <a:gd name="connsiteX4" fmla="*/ 133350 w 133350"/>
                <a:gd name="connsiteY4" fmla="*/ 1084174 h 1143000"/>
                <a:gd name="connsiteX5" fmla="*/ 133350 w 133350"/>
                <a:gd name="connsiteY5" fmla="*/ 66675 h 1143000"/>
                <a:gd name="connsiteX6" fmla="*/ 66675 w 133350"/>
                <a:gd name="connsiteY6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1430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84174"/>
                  </a:lnTo>
                  <a:cubicBezTo>
                    <a:pt x="0" y="1120997"/>
                    <a:pt x="29851" y="1150849"/>
                    <a:pt x="66675" y="1150849"/>
                  </a:cubicBezTo>
                  <a:cubicBezTo>
                    <a:pt x="103499" y="1150849"/>
                    <a:pt x="133350" y="1120997"/>
                    <a:pt x="133350" y="1084174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065DE80-35E3-4E51-A135-86BE35FF3D0A}"/>
                </a:ext>
              </a:extLst>
            </p:cNvPr>
            <p:cNvSpPr/>
            <p:nvPr/>
          </p:nvSpPr>
          <p:spPr>
            <a:xfrm>
              <a:off x="5899442" y="2391451"/>
              <a:ext cx="133350" cy="2066925"/>
            </a:xfrm>
            <a:custGeom>
              <a:avLst/>
              <a:gdLst>
                <a:gd name="connsiteX0" fmla="*/ 66675 w 133350"/>
                <a:gd name="connsiteY0" fmla="*/ 0 h 2066925"/>
                <a:gd name="connsiteX1" fmla="*/ 0 w 133350"/>
                <a:gd name="connsiteY1" fmla="*/ 66675 h 2066925"/>
                <a:gd name="connsiteX2" fmla="*/ 0 w 133350"/>
                <a:gd name="connsiteY2" fmla="*/ 2008413 h 2066925"/>
                <a:gd name="connsiteX3" fmla="*/ 66675 w 133350"/>
                <a:gd name="connsiteY3" fmla="*/ 2075088 h 2066925"/>
                <a:gd name="connsiteX4" fmla="*/ 133350 w 133350"/>
                <a:gd name="connsiteY4" fmla="*/ 2008413 h 2066925"/>
                <a:gd name="connsiteX5" fmla="*/ 133350 w 133350"/>
                <a:gd name="connsiteY5" fmla="*/ 66675 h 2066925"/>
                <a:gd name="connsiteX6" fmla="*/ 66675 w 133350"/>
                <a:gd name="connsiteY6" fmla="*/ 0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669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008413"/>
                  </a:lnTo>
                  <a:cubicBezTo>
                    <a:pt x="0" y="2045237"/>
                    <a:pt x="29851" y="2075088"/>
                    <a:pt x="66675" y="2075088"/>
                  </a:cubicBezTo>
                  <a:cubicBezTo>
                    <a:pt x="103499" y="2075088"/>
                    <a:pt x="133350" y="2045237"/>
                    <a:pt x="133350" y="2008413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061672-DE3D-4632-8A80-60176ED778CF}"/>
                </a:ext>
              </a:extLst>
            </p:cNvPr>
            <p:cNvSpPr/>
            <p:nvPr/>
          </p:nvSpPr>
          <p:spPr>
            <a:xfrm>
              <a:off x="6159217" y="2556796"/>
              <a:ext cx="133350" cy="1743075"/>
            </a:xfrm>
            <a:custGeom>
              <a:avLst/>
              <a:gdLst>
                <a:gd name="connsiteX0" fmla="*/ 66675 w 133350"/>
                <a:gd name="connsiteY0" fmla="*/ 0 h 1743075"/>
                <a:gd name="connsiteX1" fmla="*/ 0 w 133350"/>
                <a:gd name="connsiteY1" fmla="*/ 66675 h 1743075"/>
                <a:gd name="connsiteX2" fmla="*/ 0 w 133350"/>
                <a:gd name="connsiteY2" fmla="*/ 1677734 h 1743075"/>
                <a:gd name="connsiteX3" fmla="*/ 66675 w 133350"/>
                <a:gd name="connsiteY3" fmla="*/ 1744409 h 1743075"/>
                <a:gd name="connsiteX4" fmla="*/ 133350 w 133350"/>
                <a:gd name="connsiteY4" fmla="*/ 1677734 h 1743075"/>
                <a:gd name="connsiteX5" fmla="*/ 133350 w 133350"/>
                <a:gd name="connsiteY5" fmla="*/ 66675 h 1743075"/>
                <a:gd name="connsiteX6" fmla="*/ 66675 w 133350"/>
                <a:gd name="connsiteY6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7430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677734"/>
                  </a:lnTo>
                  <a:cubicBezTo>
                    <a:pt x="0" y="1714557"/>
                    <a:pt x="29851" y="1744409"/>
                    <a:pt x="66675" y="1744409"/>
                  </a:cubicBezTo>
                  <a:cubicBezTo>
                    <a:pt x="103499" y="1744409"/>
                    <a:pt x="133350" y="1714557"/>
                    <a:pt x="133350" y="1677734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E40C8C-5927-4807-980C-DA5E2D1E69FE}"/>
                </a:ext>
              </a:extLst>
            </p:cNvPr>
            <p:cNvSpPr/>
            <p:nvPr/>
          </p:nvSpPr>
          <p:spPr>
            <a:xfrm>
              <a:off x="6418983" y="2887485"/>
              <a:ext cx="133350" cy="1076325"/>
            </a:xfrm>
            <a:custGeom>
              <a:avLst/>
              <a:gdLst>
                <a:gd name="connsiteX0" fmla="*/ 66675 w 133350"/>
                <a:gd name="connsiteY0" fmla="*/ 0 h 1076325"/>
                <a:gd name="connsiteX1" fmla="*/ 0 w 133350"/>
                <a:gd name="connsiteY1" fmla="*/ 66675 h 1076325"/>
                <a:gd name="connsiteX2" fmla="*/ 0 w 133350"/>
                <a:gd name="connsiteY2" fmla="*/ 1016346 h 1076325"/>
                <a:gd name="connsiteX3" fmla="*/ 66675 w 133350"/>
                <a:gd name="connsiteY3" fmla="*/ 1083021 h 1076325"/>
                <a:gd name="connsiteX4" fmla="*/ 133350 w 133350"/>
                <a:gd name="connsiteY4" fmla="*/ 1016346 h 1076325"/>
                <a:gd name="connsiteX5" fmla="*/ 133350 w 133350"/>
                <a:gd name="connsiteY5" fmla="*/ 66675 h 1076325"/>
                <a:gd name="connsiteX6" fmla="*/ 66675 w 133350"/>
                <a:gd name="connsiteY6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0763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16346"/>
                  </a:lnTo>
                  <a:cubicBezTo>
                    <a:pt x="0" y="1053170"/>
                    <a:pt x="29851" y="1083021"/>
                    <a:pt x="66675" y="1083021"/>
                  </a:cubicBezTo>
                  <a:cubicBezTo>
                    <a:pt x="103499" y="1083021"/>
                    <a:pt x="133350" y="1053170"/>
                    <a:pt x="133350" y="1016346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98DC96-F6AE-4954-A1A3-3EAFDBEEB300}"/>
                </a:ext>
              </a:extLst>
            </p:cNvPr>
            <p:cNvSpPr/>
            <p:nvPr/>
          </p:nvSpPr>
          <p:spPr>
            <a:xfrm>
              <a:off x="6678768" y="3086738"/>
              <a:ext cx="133350" cy="676275"/>
            </a:xfrm>
            <a:custGeom>
              <a:avLst/>
              <a:gdLst>
                <a:gd name="connsiteX0" fmla="*/ 66675 w 133350"/>
                <a:gd name="connsiteY0" fmla="*/ 0 h 676275"/>
                <a:gd name="connsiteX1" fmla="*/ 0 w 133350"/>
                <a:gd name="connsiteY1" fmla="*/ 66675 h 676275"/>
                <a:gd name="connsiteX2" fmla="*/ 0 w 133350"/>
                <a:gd name="connsiteY2" fmla="*/ 617830 h 676275"/>
                <a:gd name="connsiteX3" fmla="*/ 66675 w 133350"/>
                <a:gd name="connsiteY3" fmla="*/ 684505 h 676275"/>
                <a:gd name="connsiteX4" fmla="*/ 133350 w 133350"/>
                <a:gd name="connsiteY4" fmla="*/ 617830 h 676275"/>
                <a:gd name="connsiteX5" fmla="*/ 133350 w 133350"/>
                <a:gd name="connsiteY5" fmla="*/ 66675 h 676275"/>
                <a:gd name="connsiteX6" fmla="*/ 66675 w 13335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6762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17830"/>
                  </a:lnTo>
                  <a:cubicBezTo>
                    <a:pt x="0" y="654653"/>
                    <a:pt x="29851" y="684505"/>
                    <a:pt x="66675" y="684505"/>
                  </a:cubicBezTo>
                  <a:cubicBezTo>
                    <a:pt x="103499" y="684505"/>
                    <a:pt x="133350" y="654653"/>
                    <a:pt x="133350" y="617830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B2E94A-D923-46C9-9B9E-D6BEDCD95F81}"/>
                </a:ext>
              </a:extLst>
            </p:cNvPr>
            <p:cNvSpPr/>
            <p:nvPr/>
          </p:nvSpPr>
          <p:spPr>
            <a:xfrm>
              <a:off x="6938543" y="3171549"/>
              <a:ext cx="133350" cy="514350"/>
            </a:xfrm>
            <a:custGeom>
              <a:avLst/>
              <a:gdLst>
                <a:gd name="connsiteX0" fmla="*/ 66675 w 133350"/>
                <a:gd name="connsiteY0" fmla="*/ 0 h 514350"/>
                <a:gd name="connsiteX1" fmla="*/ 0 w 133350"/>
                <a:gd name="connsiteY1" fmla="*/ 66675 h 514350"/>
                <a:gd name="connsiteX2" fmla="*/ 0 w 133350"/>
                <a:gd name="connsiteY2" fmla="*/ 448237 h 514350"/>
                <a:gd name="connsiteX3" fmla="*/ 66675 w 133350"/>
                <a:gd name="connsiteY3" fmla="*/ 514912 h 514350"/>
                <a:gd name="connsiteX4" fmla="*/ 133350 w 133350"/>
                <a:gd name="connsiteY4" fmla="*/ 448237 h 514350"/>
                <a:gd name="connsiteX5" fmla="*/ 133350 w 133350"/>
                <a:gd name="connsiteY5" fmla="*/ 66675 h 514350"/>
                <a:gd name="connsiteX6" fmla="*/ 66675 w 13335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51435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48237"/>
                  </a:lnTo>
                  <a:cubicBezTo>
                    <a:pt x="0" y="485061"/>
                    <a:pt x="29851" y="514912"/>
                    <a:pt x="66675" y="514912"/>
                  </a:cubicBezTo>
                  <a:cubicBezTo>
                    <a:pt x="103499" y="514912"/>
                    <a:pt x="133350" y="485061"/>
                    <a:pt x="133350" y="448237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C728CF7-56E6-4ECC-B9C9-C8EA0CF39D1B}"/>
                </a:ext>
              </a:extLst>
            </p:cNvPr>
            <p:cNvSpPr/>
            <p:nvPr/>
          </p:nvSpPr>
          <p:spPr>
            <a:xfrm>
              <a:off x="7198309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7BB76B8-C0B6-4991-9DE7-EBED531A7293}"/>
                </a:ext>
              </a:extLst>
            </p:cNvPr>
            <p:cNvSpPr/>
            <p:nvPr/>
          </p:nvSpPr>
          <p:spPr>
            <a:xfrm>
              <a:off x="74580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DC444C-CCAB-470F-BD66-54256E844D6C}"/>
              </a:ext>
            </a:extLst>
          </p:cNvPr>
          <p:cNvSpPr txBox="1"/>
          <p:nvPr/>
        </p:nvSpPr>
        <p:spPr>
          <a:xfrm>
            <a:off x="11186152" y="1802193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SONGS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C67B872-CE0D-4410-8B25-504789FDF107}"/>
              </a:ext>
            </a:extLst>
          </p:cNvPr>
          <p:cNvGrpSpPr/>
          <p:nvPr/>
        </p:nvGrpSpPr>
        <p:grpSpPr>
          <a:xfrm>
            <a:off x="11317667" y="2775776"/>
            <a:ext cx="551616" cy="551695"/>
            <a:chOff x="3862387" y="1195387"/>
            <a:chExt cx="4463415" cy="4464053"/>
          </a:xfrm>
          <a:solidFill>
            <a:schemeClr val="bg2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C9B8D87-C8AA-4C91-B17D-93B719AB49E7}"/>
                </a:ext>
              </a:extLst>
            </p:cNvPr>
            <p:cNvSpPr/>
            <p:nvPr/>
          </p:nvSpPr>
          <p:spPr>
            <a:xfrm>
              <a:off x="4325302" y="1195387"/>
              <a:ext cx="4000500" cy="4000500"/>
            </a:xfrm>
            <a:custGeom>
              <a:avLst/>
              <a:gdLst>
                <a:gd name="connsiteX0" fmla="*/ 3601088 w 4000500"/>
                <a:gd name="connsiteY0" fmla="*/ 0 h 4000500"/>
                <a:gd name="connsiteX1" fmla="*/ 349882 w 4000500"/>
                <a:gd name="connsiteY1" fmla="*/ 0 h 4000500"/>
                <a:gd name="connsiteX2" fmla="*/ 0 w 4000500"/>
                <a:gd name="connsiteY2" fmla="*/ 203197 h 4000500"/>
                <a:gd name="connsiteX3" fmla="*/ 3397882 w 4000500"/>
                <a:gd name="connsiteY3" fmla="*/ 203197 h 4000500"/>
                <a:gd name="connsiteX4" fmla="*/ 3804285 w 4000500"/>
                <a:gd name="connsiteY4" fmla="*/ 609600 h 4000500"/>
                <a:gd name="connsiteX5" fmla="*/ 3804285 w 4000500"/>
                <a:gd name="connsiteY5" fmla="*/ 4007482 h 4000500"/>
                <a:gd name="connsiteX6" fmla="*/ 4007482 w 4000500"/>
                <a:gd name="connsiteY6" fmla="*/ 3657600 h 4000500"/>
                <a:gd name="connsiteX7" fmla="*/ 4007482 w 4000500"/>
                <a:gd name="connsiteY7" fmla="*/ 406403 h 4000500"/>
                <a:gd name="connsiteX8" fmla="*/ 3601088 w 4000500"/>
                <a:gd name="connsiteY8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0" h="4000500">
                  <a:moveTo>
                    <a:pt x="3601088" y="0"/>
                  </a:moveTo>
                  <a:lnTo>
                    <a:pt x="349882" y="0"/>
                  </a:lnTo>
                  <a:cubicBezTo>
                    <a:pt x="200101" y="0"/>
                    <a:pt x="70485" y="82315"/>
                    <a:pt x="0" y="203197"/>
                  </a:cubicBezTo>
                  <a:lnTo>
                    <a:pt x="3397882" y="203197"/>
                  </a:lnTo>
                  <a:cubicBezTo>
                    <a:pt x="3622024" y="203197"/>
                    <a:pt x="3804285" y="385467"/>
                    <a:pt x="3804285" y="609600"/>
                  </a:cubicBezTo>
                  <a:lnTo>
                    <a:pt x="3804285" y="4007482"/>
                  </a:lnTo>
                  <a:cubicBezTo>
                    <a:pt x="3925167" y="3936997"/>
                    <a:pt x="4007482" y="3807381"/>
                    <a:pt x="4007482" y="3657600"/>
                  </a:cubicBezTo>
                  <a:lnTo>
                    <a:pt x="4007482" y="406403"/>
                  </a:lnTo>
                  <a:cubicBezTo>
                    <a:pt x="4007482" y="182261"/>
                    <a:pt x="3825221" y="0"/>
                    <a:pt x="36010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6DEB501-A181-4145-802A-21B458312F2C}"/>
                </a:ext>
              </a:extLst>
            </p:cNvPr>
            <p:cNvSpPr/>
            <p:nvPr/>
          </p:nvSpPr>
          <p:spPr>
            <a:xfrm>
              <a:off x="3862387" y="1601790"/>
              <a:ext cx="4057650" cy="4057650"/>
            </a:xfrm>
            <a:custGeom>
              <a:avLst/>
              <a:gdLst>
                <a:gd name="connsiteX0" fmla="*/ 3657600 w 4057650"/>
                <a:gd name="connsiteY0" fmla="*/ 0 h 4057650"/>
                <a:gd name="connsiteX1" fmla="*/ 406403 w 4057650"/>
                <a:gd name="connsiteY1" fmla="*/ 0 h 4057650"/>
                <a:gd name="connsiteX2" fmla="*/ 0 w 4057650"/>
                <a:gd name="connsiteY2" fmla="*/ 406394 h 4057650"/>
                <a:gd name="connsiteX3" fmla="*/ 0 w 4057650"/>
                <a:gd name="connsiteY3" fmla="*/ 3657590 h 4057650"/>
                <a:gd name="connsiteX4" fmla="*/ 406403 w 4057650"/>
                <a:gd name="connsiteY4" fmla="*/ 4063994 h 4057650"/>
                <a:gd name="connsiteX5" fmla="*/ 3657600 w 4057650"/>
                <a:gd name="connsiteY5" fmla="*/ 4063994 h 4057650"/>
                <a:gd name="connsiteX6" fmla="*/ 4064003 w 4057650"/>
                <a:gd name="connsiteY6" fmla="*/ 3657590 h 4057650"/>
                <a:gd name="connsiteX7" fmla="*/ 4064003 w 4057650"/>
                <a:gd name="connsiteY7" fmla="*/ 406394 h 4057650"/>
                <a:gd name="connsiteX8" fmla="*/ 3657600 w 4057650"/>
                <a:gd name="connsiteY8" fmla="*/ 0 h 4057650"/>
                <a:gd name="connsiteX9" fmla="*/ 2031997 w 4057650"/>
                <a:gd name="connsiteY9" fmla="*/ 3657600 h 4057650"/>
                <a:gd name="connsiteX10" fmla="*/ 406394 w 4057650"/>
                <a:gd name="connsiteY10" fmla="*/ 2031997 h 4057650"/>
                <a:gd name="connsiteX11" fmla="*/ 2031997 w 4057650"/>
                <a:gd name="connsiteY11" fmla="*/ 406394 h 4057650"/>
                <a:gd name="connsiteX12" fmla="*/ 3657600 w 4057650"/>
                <a:gd name="connsiteY12" fmla="*/ 2031997 h 4057650"/>
                <a:gd name="connsiteX13" fmla="*/ 2031997 w 4057650"/>
                <a:gd name="connsiteY13" fmla="*/ 3657600 h 40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7650" h="4057650">
                  <a:moveTo>
                    <a:pt x="3657600" y="0"/>
                  </a:moveTo>
                  <a:lnTo>
                    <a:pt x="406403" y="0"/>
                  </a:lnTo>
                  <a:cubicBezTo>
                    <a:pt x="182261" y="0"/>
                    <a:pt x="0" y="182261"/>
                    <a:pt x="0" y="406394"/>
                  </a:cubicBezTo>
                  <a:lnTo>
                    <a:pt x="0" y="3657590"/>
                  </a:lnTo>
                  <a:cubicBezTo>
                    <a:pt x="0" y="3881723"/>
                    <a:pt x="182261" y="4063994"/>
                    <a:pt x="406403" y="4063994"/>
                  </a:cubicBezTo>
                  <a:lnTo>
                    <a:pt x="3657600" y="4063994"/>
                  </a:lnTo>
                  <a:cubicBezTo>
                    <a:pt x="3881733" y="4063994"/>
                    <a:pt x="4064003" y="3881733"/>
                    <a:pt x="4064003" y="3657590"/>
                  </a:cubicBezTo>
                  <a:lnTo>
                    <a:pt x="4064003" y="406394"/>
                  </a:lnTo>
                  <a:cubicBezTo>
                    <a:pt x="4064003" y="182261"/>
                    <a:pt x="3881733" y="0"/>
                    <a:pt x="3657600" y="0"/>
                  </a:cubicBezTo>
                  <a:close/>
                  <a:moveTo>
                    <a:pt x="2031997" y="3657600"/>
                  </a:moveTo>
                  <a:cubicBezTo>
                    <a:pt x="1135656" y="3657600"/>
                    <a:pt x="406394" y="2928338"/>
                    <a:pt x="406394" y="2031997"/>
                  </a:cubicBezTo>
                  <a:cubicBezTo>
                    <a:pt x="406394" y="1135656"/>
                    <a:pt x="1135656" y="406394"/>
                    <a:pt x="2031997" y="406394"/>
                  </a:cubicBezTo>
                  <a:cubicBezTo>
                    <a:pt x="2928338" y="406394"/>
                    <a:pt x="3657600" y="1135656"/>
                    <a:pt x="3657600" y="2031997"/>
                  </a:cubicBezTo>
                  <a:cubicBezTo>
                    <a:pt x="3657600" y="2928338"/>
                    <a:pt x="2928338" y="3657600"/>
                    <a:pt x="2031997" y="36576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11A5CE7-39AD-4E88-B87E-E3BAE61757AF}"/>
                </a:ext>
              </a:extLst>
            </p:cNvPr>
            <p:cNvSpPr/>
            <p:nvPr/>
          </p:nvSpPr>
          <p:spPr>
            <a:xfrm>
              <a:off x="5284784" y="3024187"/>
              <a:ext cx="1219200" cy="1219200"/>
            </a:xfrm>
            <a:custGeom>
              <a:avLst/>
              <a:gdLst>
                <a:gd name="connsiteX0" fmla="*/ 609600 w 1219200"/>
                <a:gd name="connsiteY0" fmla="*/ 0 h 1219200"/>
                <a:gd name="connsiteX1" fmla="*/ 0 w 1219200"/>
                <a:gd name="connsiteY1" fmla="*/ 609600 h 1219200"/>
                <a:gd name="connsiteX2" fmla="*/ 609600 w 1219200"/>
                <a:gd name="connsiteY2" fmla="*/ 1219200 h 1219200"/>
                <a:gd name="connsiteX3" fmla="*/ 1219200 w 1219200"/>
                <a:gd name="connsiteY3" fmla="*/ 609600 h 1219200"/>
                <a:gd name="connsiteX4" fmla="*/ 609600 w 1219200"/>
                <a:gd name="connsiteY4" fmla="*/ 0 h 1219200"/>
                <a:gd name="connsiteX5" fmla="*/ 609600 w 1219200"/>
                <a:gd name="connsiteY5" fmla="*/ 812797 h 1219200"/>
                <a:gd name="connsiteX6" fmla="*/ 406403 w 1219200"/>
                <a:gd name="connsiteY6" fmla="*/ 609600 h 1219200"/>
                <a:gd name="connsiteX7" fmla="*/ 609600 w 1219200"/>
                <a:gd name="connsiteY7" fmla="*/ 406403 h 1219200"/>
                <a:gd name="connsiteX8" fmla="*/ 812797 w 1219200"/>
                <a:gd name="connsiteY8" fmla="*/ 609600 h 1219200"/>
                <a:gd name="connsiteX9" fmla="*/ 609600 w 1219200"/>
                <a:gd name="connsiteY9" fmla="*/ 812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609600" y="0"/>
                  </a:moveTo>
                  <a:cubicBezTo>
                    <a:pt x="273444" y="0"/>
                    <a:pt x="0" y="273444"/>
                    <a:pt x="0" y="609600"/>
                  </a:cubicBezTo>
                  <a:cubicBezTo>
                    <a:pt x="0" y="945756"/>
                    <a:pt x="273444" y="1219200"/>
                    <a:pt x="609600" y="1219200"/>
                  </a:cubicBezTo>
                  <a:cubicBezTo>
                    <a:pt x="945756" y="1219200"/>
                    <a:pt x="1219200" y="945756"/>
                    <a:pt x="1219200" y="609600"/>
                  </a:cubicBezTo>
                  <a:cubicBezTo>
                    <a:pt x="1219200" y="273444"/>
                    <a:pt x="945756" y="0"/>
                    <a:pt x="609600" y="0"/>
                  </a:cubicBezTo>
                  <a:close/>
                  <a:moveTo>
                    <a:pt x="609600" y="812797"/>
                  </a:moveTo>
                  <a:cubicBezTo>
                    <a:pt x="497586" y="812797"/>
                    <a:pt x="406403" y="721614"/>
                    <a:pt x="406403" y="609600"/>
                  </a:cubicBezTo>
                  <a:cubicBezTo>
                    <a:pt x="406403" y="497586"/>
                    <a:pt x="497586" y="406403"/>
                    <a:pt x="609600" y="406403"/>
                  </a:cubicBezTo>
                  <a:cubicBezTo>
                    <a:pt x="721614" y="406403"/>
                    <a:pt x="812797" y="497586"/>
                    <a:pt x="812797" y="609600"/>
                  </a:cubicBezTo>
                  <a:cubicBezTo>
                    <a:pt x="812807" y="721614"/>
                    <a:pt x="721624" y="812797"/>
                    <a:pt x="609600" y="812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65567B-8223-4276-9D93-BFC22E6BF9BC}"/>
                </a:ext>
              </a:extLst>
            </p:cNvPr>
            <p:cNvSpPr/>
            <p:nvPr/>
          </p:nvSpPr>
          <p:spPr>
            <a:xfrm>
              <a:off x="5002499" y="2414577"/>
              <a:ext cx="990600" cy="523875"/>
            </a:xfrm>
            <a:custGeom>
              <a:avLst/>
              <a:gdLst>
                <a:gd name="connsiteX0" fmla="*/ 892085 w 990600"/>
                <a:gd name="connsiteY0" fmla="*/ 203206 h 523875"/>
                <a:gd name="connsiteX1" fmla="*/ 993688 w 990600"/>
                <a:gd name="connsiteY1" fmla="*/ 101603 h 523875"/>
                <a:gd name="connsiteX2" fmla="*/ 892085 w 990600"/>
                <a:gd name="connsiteY2" fmla="*/ 0 h 523875"/>
                <a:gd name="connsiteX3" fmla="*/ 891685 w 990600"/>
                <a:gd name="connsiteY3" fmla="*/ 0 h 523875"/>
                <a:gd name="connsiteX4" fmla="*/ 29768 w 990600"/>
                <a:gd name="connsiteY4" fmla="*/ 357092 h 523875"/>
                <a:gd name="connsiteX5" fmla="*/ 29768 w 990600"/>
                <a:gd name="connsiteY5" fmla="*/ 500758 h 523875"/>
                <a:gd name="connsiteX6" fmla="*/ 101606 w 990600"/>
                <a:gd name="connsiteY6" fmla="*/ 530524 h 523875"/>
                <a:gd name="connsiteX7" fmla="*/ 173443 w 990600"/>
                <a:gd name="connsiteY7" fmla="*/ 500758 h 523875"/>
                <a:gd name="connsiteX8" fmla="*/ 891685 w 990600"/>
                <a:gd name="connsiteY8" fmla="*/ 203197 h 523875"/>
                <a:gd name="connsiteX9" fmla="*/ 892085 w 990600"/>
                <a:gd name="connsiteY9" fmla="*/ 20320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0600" h="523875">
                  <a:moveTo>
                    <a:pt x="892085" y="203206"/>
                  </a:moveTo>
                  <a:cubicBezTo>
                    <a:pt x="948140" y="203206"/>
                    <a:pt x="993688" y="157763"/>
                    <a:pt x="993688" y="101603"/>
                  </a:cubicBezTo>
                  <a:cubicBezTo>
                    <a:pt x="993688" y="45549"/>
                    <a:pt x="948245" y="0"/>
                    <a:pt x="892085" y="0"/>
                  </a:cubicBezTo>
                  <a:cubicBezTo>
                    <a:pt x="891990" y="0"/>
                    <a:pt x="891885" y="0"/>
                    <a:pt x="891685" y="0"/>
                  </a:cubicBezTo>
                  <a:cubicBezTo>
                    <a:pt x="566149" y="0"/>
                    <a:pt x="260054" y="126806"/>
                    <a:pt x="29768" y="357092"/>
                  </a:cubicBezTo>
                  <a:cubicBezTo>
                    <a:pt x="-9923" y="396783"/>
                    <a:pt x="-9923" y="461077"/>
                    <a:pt x="29768" y="500758"/>
                  </a:cubicBezTo>
                  <a:cubicBezTo>
                    <a:pt x="49609" y="520598"/>
                    <a:pt x="75612" y="530524"/>
                    <a:pt x="101606" y="530524"/>
                  </a:cubicBezTo>
                  <a:cubicBezTo>
                    <a:pt x="127599" y="530524"/>
                    <a:pt x="153593" y="520598"/>
                    <a:pt x="173443" y="500758"/>
                  </a:cubicBezTo>
                  <a:cubicBezTo>
                    <a:pt x="365334" y="308867"/>
                    <a:pt x="620423" y="203197"/>
                    <a:pt x="891685" y="203197"/>
                  </a:cubicBezTo>
                  <a:cubicBezTo>
                    <a:pt x="891790" y="203206"/>
                    <a:pt x="891885" y="203206"/>
                    <a:pt x="892085" y="203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35D3AD4-AD57-4D81-99CF-53D344D0EAFA}"/>
              </a:ext>
            </a:extLst>
          </p:cNvPr>
          <p:cNvSpPr txBox="1"/>
          <p:nvPr/>
        </p:nvSpPr>
        <p:spPr>
          <a:xfrm>
            <a:off x="11189358" y="3329213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ABFAC5B-DB5A-4115-8F05-B809EB825161}"/>
              </a:ext>
            </a:extLst>
          </p:cNvPr>
          <p:cNvGrpSpPr/>
          <p:nvPr/>
        </p:nvGrpSpPr>
        <p:grpSpPr>
          <a:xfrm>
            <a:off x="11343252" y="4302797"/>
            <a:ext cx="500447" cy="462597"/>
            <a:chOff x="5810250" y="3167063"/>
            <a:chExt cx="566738" cy="523875"/>
          </a:xfrm>
          <a:solidFill>
            <a:schemeClr val="bg2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DF947E-180F-455E-A78C-81149970502D}"/>
                </a:ext>
              </a:extLst>
            </p:cNvPr>
            <p:cNvSpPr/>
            <p:nvPr/>
          </p:nvSpPr>
          <p:spPr>
            <a:xfrm>
              <a:off x="5810250" y="3167063"/>
              <a:ext cx="438150" cy="523875"/>
            </a:xfrm>
            <a:custGeom>
              <a:avLst/>
              <a:gdLst>
                <a:gd name="connsiteX0" fmla="*/ 390658 w 438150"/>
                <a:gd name="connsiteY0" fmla="*/ 408518 h 523875"/>
                <a:gd name="connsiteX1" fmla="*/ 299666 w 438150"/>
                <a:gd name="connsiteY1" fmla="*/ 363026 h 523875"/>
                <a:gd name="connsiteX2" fmla="*/ 285750 w 438150"/>
                <a:gd name="connsiteY2" fmla="*/ 340500 h 523875"/>
                <a:gd name="connsiteX3" fmla="*/ 285750 w 438150"/>
                <a:gd name="connsiteY3" fmla="*/ 308296 h 523875"/>
                <a:gd name="connsiteX4" fmla="*/ 292598 w 438150"/>
                <a:gd name="connsiteY4" fmla="*/ 299237 h 523875"/>
                <a:gd name="connsiteX5" fmla="*/ 320735 w 438150"/>
                <a:gd name="connsiteY5" fmla="*/ 244002 h 523875"/>
                <a:gd name="connsiteX6" fmla="*/ 342900 w 438150"/>
                <a:gd name="connsiteY6" fmla="*/ 209550 h 523875"/>
                <a:gd name="connsiteX7" fmla="*/ 342900 w 438150"/>
                <a:gd name="connsiteY7" fmla="*/ 171450 h 523875"/>
                <a:gd name="connsiteX8" fmla="*/ 333375 w 438150"/>
                <a:gd name="connsiteY8" fmla="*/ 146447 h 523875"/>
                <a:gd name="connsiteX9" fmla="*/ 333375 w 438150"/>
                <a:gd name="connsiteY9" fmla="*/ 95783 h 523875"/>
                <a:gd name="connsiteX10" fmla="*/ 313449 w 438150"/>
                <a:gd name="connsiteY10" fmla="*/ 33633 h 523875"/>
                <a:gd name="connsiteX11" fmla="*/ 219075 w 438150"/>
                <a:gd name="connsiteY11" fmla="*/ 0 h 523875"/>
                <a:gd name="connsiteX12" fmla="*/ 124701 w 438150"/>
                <a:gd name="connsiteY12" fmla="*/ 33623 h 523875"/>
                <a:gd name="connsiteX13" fmla="*/ 104775 w 438150"/>
                <a:gd name="connsiteY13" fmla="*/ 95774 h 523875"/>
                <a:gd name="connsiteX14" fmla="*/ 104775 w 438150"/>
                <a:gd name="connsiteY14" fmla="*/ 146437 h 523875"/>
                <a:gd name="connsiteX15" fmla="*/ 95250 w 438150"/>
                <a:gd name="connsiteY15" fmla="*/ 171440 h 523875"/>
                <a:gd name="connsiteX16" fmla="*/ 95250 w 438150"/>
                <a:gd name="connsiteY16" fmla="*/ 209540 h 523875"/>
                <a:gd name="connsiteX17" fmla="*/ 109509 w 438150"/>
                <a:gd name="connsiteY17" fmla="*/ 239154 h 523875"/>
                <a:gd name="connsiteX18" fmla="*/ 142875 w 438150"/>
                <a:gd name="connsiteY18" fmla="*/ 308086 h 523875"/>
                <a:gd name="connsiteX19" fmla="*/ 142875 w 438150"/>
                <a:gd name="connsiteY19" fmla="*/ 339604 h 523875"/>
                <a:gd name="connsiteX20" fmla="*/ 129759 w 438150"/>
                <a:gd name="connsiteY20" fmla="*/ 361702 h 523875"/>
                <a:gd name="connsiteX21" fmla="*/ 44787 w 438150"/>
                <a:gd name="connsiteY21" fmla="*/ 408051 h 523875"/>
                <a:gd name="connsiteX22" fmla="*/ 0 w 438150"/>
                <a:gd name="connsiteY22" fmla="*/ 483508 h 523875"/>
                <a:gd name="connsiteX23" fmla="*/ 0 w 438150"/>
                <a:gd name="connsiteY23" fmla="*/ 523875 h 523875"/>
                <a:gd name="connsiteX24" fmla="*/ 438150 w 438150"/>
                <a:gd name="connsiteY24" fmla="*/ 523875 h 523875"/>
                <a:gd name="connsiteX25" fmla="*/ 438150 w 438150"/>
                <a:gd name="connsiteY25" fmla="*/ 485365 h 523875"/>
                <a:gd name="connsiteX26" fmla="*/ 390658 w 438150"/>
                <a:gd name="connsiteY26" fmla="*/ 408518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8150" h="523875">
                  <a:moveTo>
                    <a:pt x="390658" y="408518"/>
                  </a:moveTo>
                  <a:lnTo>
                    <a:pt x="299666" y="363026"/>
                  </a:lnTo>
                  <a:cubicBezTo>
                    <a:pt x="291084" y="358731"/>
                    <a:pt x="285750" y="350101"/>
                    <a:pt x="285750" y="340500"/>
                  </a:cubicBezTo>
                  <a:lnTo>
                    <a:pt x="285750" y="308296"/>
                  </a:lnTo>
                  <a:cubicBezTo>
                    <a:pt x="287931" y="305629"/>
                    <a:pt x="290227" y="302590"/>
                    <a:pt x="292598" y="299237"/>
                  </a:cubicBezTo>
                  <a:cubicBezTo>
                    <a:pt x="304400" y="282569"/>
                    <a:pt x="313858" y="264014"/>
                    <a:pt x="320735" y="244002"/>
                  </a:cubicBezTo>
                  <a:cubicBezTo>
                    <a:pt x="334175" y="237839"/>
                    <a:pt x="342900" y="224552"/>
                    <a:pt x="342900" y="209550"/>
                  </a:cubicBezTo>
                  <a:lnTo>
                    <a:pt x="342900" y="171450"/>
                  </a:lnTo>
                  <a:cubicBezTo>
                    <a:pt x="342900" y="162277"/>
                    <a:pt x="339471" y="153391"/>
                    <a:pt x="333375" y="146447"/>
                  </a:cubicBezTo>
                  <a:lnTo>
                    <a:pt x="333375" y="95783"/>
                  </a:lnTo>
                  <a:cubicBezTo>
                    <a:pt x="333908" y="90545"/>
                    <a:pt x="336004" y="59360"/>
                    <a:pt x="313449" y="33633"/>
                  </a:cubicBezTo>
                  <a:cubicBezTo>
                    <a:pt x="293884" y="11316"/>
                    <a:pt x="262138" y="0"/>
                    <a:pt x="219075" y="0"/>
                  </a:cubicBezTo>
                  <a:cubicBezTo>
                    <a:pt x="176012" y="0"/>
                    <a:pt x="144266" y="11316"/>
                    <a:pt x="124701" y="33623"/>
                  </a:cubicBezTo>
                  <a:cubicBezTo>
                    <a:pt x="102146" y="59350"/>
                    <a:pt x="104242" y="90545"/>
                    <a:pt x="104775" y="95774"/>
                  </a:cubicBezTo>
                  <a:lnTo>
                    <a:pt x="104775" y="146437"/>
                  </a:lnTo>
                  <a:cubicBezTo>
                    <a:pt x="98679" y="153381"/>
                    <a:pt x="95250" y="162268"/>
                    <a:pt x="95250" y="171440"/>
                  </a:cubicBezTo>
                  <a:lnTo>
                    <a:pt x="95250" y="209540"/>
                  </a:lnTo>
                  <a:cubicBezTo>
                    <a:pt x="95250" y="221132"/>
                    <a:pt x="100517" y="231943"/>
                    <a:pt x="109509" y="239154"/>
                  </a:cubicBezTo>
                  <a:cubicBezTo>
                    <a:pt x="118234" y="273701"/>
                    <a:pt x="136493" y="299733"/>
                    <a:pt x="142875" y="308086"/>
                  </a:cubicBezTo>
                  <a:lnTo>
                    <a:pt x="142875" y="339604"/>
                  </a:lnTo>
                  <a:cubicBezTo>
                    <a:pt x="142875" y="348825"/>
                    <a:pt x="137846" y="357283"/>
                    <a:pt x="129759" y="361702"/>
                  </a:cubicBezTo>
                  <a:lnTo>
                    <a:pt x="44787" y="408051"/>
                  </a:lnTo>
                  <a:cubicBezTo>
                    <a:pt x="17155" y="423139"/>
                    <a:pt x="0" y="452037"/>
                    <a:pt x="0" y="483508"/>
                  </a:cubicBezTo>
                  <a:lnTo>
                    <a:pt x="0" y="523875"/>
                  </a:lnTo>
                  <a:lnTo>
                    <a:pt x="438150" y="523875"/>
                  </a:lnTo>
                  <a:lnTo>
                    <a:pt x="438150" y="485365"/>
                  </a:lnTo>
                  <a:cubicBezTo>
                    <a:pt x="438150" y="452609"/>
                    <a:pt x="419948" y="423167"/>
                    <a:pt x="390658" y="40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C00F7D-2E92-45D9-8F2A-8AEF1EC0FBAD}"/>
                </a:ext>
              </a:extLst>
            </p:cNvPr>
            <p:cNvSpPr/>
            <p:nvPr/>
          </p:nvSpPr>
          <p:spPr>
            <a:xfrm>
              <a:off x="6110288" y="3215992"/>
              <a:ext cx="266700" cy="466725"/>
            </a:xfrm>
            <a:custGeom>
              <a:avLst/>
              <a:gdLst>
                <a:gd name="connsiteX0" fmla="*/ 228286 w 266700"/>
                <a:gd name="connsiteY0" fmla="*/ 370418 h 466725"/>
                <a:gd name="connsiteX1" fmla="*/ 135674 w 266700"/>
                <a:gd name="connsiteY1" fmla="*/ 330318 h 466725"/>
                <a:gd name="connsiteX2" fmla="*/ 128969 w 266700"/>
                <a:gd name="connsiteY2" fmla="*/ 322974 h 466725"/>
                <a:gd name="connsiteX3" fmla="*/ 191119 w 266700"/>
                <a:gd name="connsiteY3" fmla="*/ 322926 h 466725"/>
                <a:gd name="connsiteX4" fmla="*/ 200282 w 266700"/>
                <a:gd name="connsiteY4" fmla="*/ 323279 h 466725"/>
                <a:gd name="connsiteX5" fmla="*/ 238382 w 266700"/>
                <a:gd name="connsiteY5" fmla="*/ 316544 h 466725"/>
                <a:gd name="connsiteX6" fmla="*/ 254279 w 266700"/>
                <a:gd name="connsiteY6" fmla="*/ 298380 h 466725"/>
                <a:gd name="connsiteX7" fmla="*/ 250222 w 266700"/>
                <a:gd name="connsiteY7" fmla="*/ 274349 h 466725"/>
                <a:gd name="connsiteX8" fmla="*/ 189700 w 266700"/>
                <a:gd name="connsiteY8" fmla="*/ 116014 h 466725"/>
                <a:gd name="connsiteX9" fmla="*/ 73400 w 266700"/>
                <a:gd name="connsiteY9" fmla="*/ 0 h 466725"/>
                <a:gd name="connsiteX10" fmla="*/ 41281 w 266700"/>
                <a:gd name="connsiteY10" fmla="*/ 3934 h 466725"/>
                <a:gd name="connsiteX11" fmla="*/ 47615 w 266700"/>
                <a:gd name="connsiteY11" fmla="*/ 47520 h 466725"/>
                <a:gd name="connsiteX12" fmla="*/ 47615 w 266700"/>
                <a:gd name="connsiteY12" fmla="*/ 92602 h 466725"/>
                <a:gd name="connsiteX13" fmla="*/ 57140 w 266700"/>
                <a:gd name="connsiteY13" fmla="*/ 122520 h 466725"/>
                <a:gd name="connsiteX14" fmla="*/ 57140 w 266700"/>
                <a:gd name="connsiteY14" fmla="*/ 160620 h 466725"/>
                <a:gd name="connsiteX15" fmla="*/ 32309 w 266700"/>
                <a:gd name="connsiteY15" fmla="*/ 205026 h 466725"/>
                <a:gd name="connsiteX16" fmla="*/ 4220 w 266700"/>
                <a:gd name="connsiteY16" fmla="*/ 258566 h 466725"/>
                <a:gd name="connsiteX17" fmla="*/ 0 w 266700"/>
                <a:gd name="connsiteY17" fmla="*/ 264319 h 466725"/>
                <a:gd name="connsiteX18" fmla="*/ 0 w 266700"/>
                <a:gd name="connsiteY18" fmla="*/ 291560 h 466725"/>
                <a:gd name="connsiteX19" fmla="*/ 6010 w 266700"/>
                <a:gd name="connsiteY19" fmla="*/ 301295 h 466725"/>
                <a:gd name="connsiteX20" fmla="*/ 97003 w 266700"/>
                <a:gd name="connsiteY20" fmla="*/ 346786 h 466725"/>
                <a:gd name="connsiteX21" fmla="*/ 152390 w 266700"/>
                <a:gd name="connsiteY21" fmla="*/ 436416 h 466725"/>
                <a:gd name="connsiteX22" fmla="*/ 152390 w 266700"/>
                <a:gd name="connsiteY22" fmla="*/ 474945 h 466725"/>
                <a:gd name="connsiteX23" fmla="*/ 271463 w 266700"/>
                <a:gd name="connsiteY23" fmla="*/ 474945 h 466725"/>
                <a:gd name="connsiteX24" fmla="*/ 271463 w 266700"/>
                <a:gd name="connsiteY24" fmla="*/ 439731 h 466725"/>
                <a:gd name="connsiteX25" fmla="*/ 228286 w 266700"/>
                <a:gd name="connsiteY25" fmla="*/ 370418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700" h="466725">
                  <a:moveTo>
                    <a:pt x="228286" y="370418"/>
                  </a:moveTo>
                  <a:lnTo>
                    <a:pt x="135674" y="330318"/>
                  </a:lnTo>
                  <a:cubicBezTo>
                    <a:pt x="133483" y="329222"/>
                    <a:pt x="131054" y="326546"/>
                    <a:pt x="128969" y="322974"/>
                  </a:cubicBezTo>
                  <a:lnTo>
                    <a:pt x="191119" y="322926"/>
                  </a:lnTo>
                  <a:cubicBezTo>
                    <a:pt x="191119" y="322926"/>
                    <a:pt x="194710" y="323279"/>
                    <a:pt x="200282" y="323279"/>
                  </a:cubicBezTo>
                  <a:cubicBezTo>
                    <a:pt x="210502" y="323279"/>
                    <a:pt x="225409" y="322116"/>
                    <a:pt x="238382" y="316544"/>
                  </a:cubicBezTo>
                  <a:cubicBezTo>
                    <a:pt x="246164" y="313192"/>
                    <a:pt x="251955" y="306572"/>
                    <a:pt x="254279" y="298380"/>
                  </a:cubicBezTo>
                  <a:cubicBezTo>
                    <a:pt x="256623" y="290112"/>
                    <a:pt x="255137" y="281359"/>
                    <a:pt x="250222" y="274349"/>
                  </a:cubicBezTo>
                  <a:cubicBezTo>
                    <a:pt x="232458" y="249069"/>
                    <a:pt x="190995" y="183013"/>
                    <a:pt x="189700" y="116014"/>
                  </a:cubicBezTo>
                  <a:cubicBezTo>
                    <a:pt x="189671" y="114862"/>
                    <a:pt x="185918" y="924"/>
                    <a:pt x="73400" y="0"/>
                  </a:cubicBezTo>
                  <a:cubicBezTo>
                    <a:pt x="62093" y="95"/>
                    <a:pt x="51406" y="1486"/>
                    <a:pt x="41281" y="3934"/>
                  </a:cubicBezTo>
                  <a:cubicBezTo>
                    <a:pt x="48825" y="23879"/>
                    <a:pt x="48130" y="41729"/>
                    <a:pt x="47615" y="47520"/>
                  </a:cubicBezTo>
                  <a:lnTo>
                    <a:pt x="47615" y="92602"/>
                  </a:lnTo>
                  <a:cubicBezTo>
                    <a:pt x="53788" y="101384"/>
                    <a:pt x="57140" y="111814"/>
                    <a:pt x="57140" y="122520"/>
                  </a:cubicBezTo>
                  <a:lnTo>
                    <a:pt x="57140" y="160620"/>
                  </a:lnTo>
                  <a:cubicBezTo>
                    <a:pt x="57140" y="178784"/>
                    <a:pt x="47577" y="195596"/>
                    <a:pt x="32309" y="205026"/>
                  </a:cubicBezTo>
                  <a:cubicBezTo>
                    <a:pt x="25184" y="224285"/>
                    <a:pt x="15754" y="242278"/>
                    <a:pt x="4220" y="258566"/>
                  </a:cubicBezTo>
                  <a:cubicBezTo>
                    <a:pt x="2791" y="260594"/>
                    <a:pt x="1381" y="262509"/>
                    <a:pt x="0" y="264319"/>
                  </a:cubicBezTo>
                  <a:lnTo>
                    <a:pt x="0" y="291560"/>
                  </a:lnTo>
                  <a:cubicBezTo>
                    <a:pt x="0" y="295770"/>
                    <a:pt x="2248" y="299418"/>
                    <a:pt x="6010" y="301295"/>
                  </a:cubicBezTo>
                  <a:lnTo>
                    <a:pt x="97003" y="346786"/>
                  </a:lnTo>
                  <a:cubicBezTo>
                    <a:pt x="131169" y="363874"/>
                    <a:pt x="152390" y="398212"/>
                    <a:pt x="152390" y="436416"/>
                  </a:cubicBezTo>
                  <a:lnTo>
                    <a:pt x="152390" y="474945"/>
                  </a:lnTo>
                  <a:lnTo>
                    <a:pt x="271463" y="474945"/>
                  </a:lnTo>
                  <a:lnTo>
                    <a:pt x="271463" y="439731"/>
                  </a:lnTo>
                  <a:cubicBezTo>
                    <a:pt x="271463" y="410280"/>
                    <a:pt x="255099" y="383819"/>
                    <a:pt x="228286" y="370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8715EEA-B700-466A-A500-F7936970892D}"/>
              </a:ext>
            </a:extLst>
          </p:cNvPr>
          <p:cNvSpPr txBox="1"/>
          <p:nvPr/>
        </p:nvSpPr>
        <p:spPr>
          <a:xfrm>
            <a:off x="11194167" y="4765394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ARTIST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5CE995D-A3B4-41D9-8196-87B8E8072D91}"/>
              </a:ext>
            </a:extLst>
          </p:cNvPr>
          <p:cNvSpPr/>
          <p:nvPr/>
        </p:nvSpPr>
        <p:spPr>
          <a:xfrm>
            <a:off x="11441819" y="6095219"/>
            <a:ext cx="303313" cy="303313"/>
          </a:xfrm>
          <a:custGeom>
            <a:avLst/>
            <a:gdLst>
              <a:gd name="connsiteX0" fmla="*/ 2551912 w 2552700"/>
              <a:gd name="connsiteY0" fmla="*/ 1137864 h 2552700"/>
              <a:gd name="connsiteX1" fmla="*/ 2469625 w 2552700"/>
              <a:gd name="connsiteY1" fmla="*/ 1074837 h 2552700"/>
              <a:gd name="connsiteX2" fmla="*/ 2204582 w 2552700"/>
              <a:gd name="connsiteY2" fmla="*/ 899444 h 2552700"/>
              <a:gd name="connsiteX3" fmla="*/ 2276163 w 2552700"/>
              <a:gd name="connsiteY3" fmla="*/ 582919 h 2552700"/>
              <a:gd name="connsiteX4" fmla="*/ 2283945 w 2552700"/>
              <a:gd name="connsiteY4" fmla="*/ 486402 h 2552700"/>
              <a:gd name="connsiteX5" fmla="*/ 2081167 w 2552700"/>
              <a:gd name="connsiteY5" fmla="*/ 281614 h 2552700"/>
              <a:gd name="connsiteX6" fmla="*/ 1983888 w 2552700"/>
              <a:gd name="connsiteY6" fmla="*/ 289472 h 2552700"/>
              <a:gd name="connsiteX7" fmla="*/ 1664648 w 2552700"/>
              <a:gd name="connsiteY7" fmla="*/ 361186 h 2552700"/>
              <a:gd name="connsiteX8" fmla="*/ 1491750 w 2552700"/>
              <a:gd name="connsiteY8" fmla="*/ 83285 h 2552700"/>
              <a:gd name="connsiteX9" fmla="*/ 1428933 w 2552700"/>
              <a:gd name="connsiteY9" fmla="*/ 8523 h 2552700"/>
              <a:gd name="connsiteX10" fmla="*/ 1140973 w 2552700"/>
              <a:gd name="connsiteY10" fmla="*/ 7761 h 2552700"/>
              <a:gd name="connsiteX11" fmla="*/ 1077594 w 2552700"/>
              <a:gd name="connsiteY11" fmla="*/ 80999 h 2552700"/>
              <a:gd name="connsiteX12" fmla="*/ 902324 w 2552700"/>
              <a:gd name="connsiteY12" fmla="*/ 354100 h 2552700"/>
              <a:gd name="connsiteX13" fmla="*/ 585466 w 2552700"/>
              <a:gd name="connsiteY13" fmla="*/ 281957 h 2552700"/>
              <a:gd name="connsiteX14" fmla="*/ 488873 w 2552700"/>
              <a:gd name="connsiteY14" fmla="*/ 273832 h 2552700"/>
              <a:gd name="connsiteX15" fmla="*/ 281799 w 2552700"/>
              <a:gd name="connsiteY15" fmla="*/ 478553 h 2552700"/>
              <a:gd name="connsiteX16" fmla="*/ 289438 w 2552700"/>
              <a:gd name="connsiteY16" fmla="*/ 575842 h 2552700"/>
              <a:gd name="connsiteX17" fmla="*/ 361009 w 2552700"/>
              <a:gd name="connsiteY17" fmla="*/ 895215 h 2552700"/>
              <a:gd name="connsiteX18" fmla="*/ 82498 w 2552700"/>
              <a:gd name="connsiteY18" fmla="*/ 1068236 h 2552700"/>
              <a:gd name="connsiteX19" fmla="*/ 8565 w 2552700"/>
              <a:gd name="connsiteY19" fmla="*/ 1131073 h 2552700"/>
              <a:gd name="connsiteX20" fmla="*/ 8013 w 2552700"/>
              <a:gd name="connsiteY20" fmla="*/ 1422166 h 2552700"/>
              <a:gd name="connsiteX21" fmla="*/ 91947 w 2552700"/>
              <a:gd name="connsiteY21" fmla="*/ 1485108 h 2552700"/>
              <a:gd name="connsiteX22" fmla="*/ 355313 w 2552700"/>
              <a:gd name="connsiteY22" fmla="*/ 1660510 h 2552700"/>
              <a:gd name="connsiteX23" fmla="*/ 283742 w 2552700"/>
              <a:gd name="connsiteY23" fmla="*/ 1977026 h 2552700"/>
              <a:gd name="connsiteX24" fmla="*/ 275960 w 2552700"/>
              <a:gd name="connsiteY24" fmla="*/ 2073476 h 2552700"/>
              <a:gd name="connsiteX25" fmla="*/ 478452 w 2552700"/>
              <a:gd name="connsiteY25" fmla="*/ 2278340 h 2552700"/>
              <a:gd name="connsiteX26" fmla="*/ 575874 w 2552700"/>
              <a:gd name="connsiteY26" fmla="*/ 2270625 h 2552700"/>
              <a:gd name="connsiteX27" fmla="*/ 894971 w 2552700"/>
              <a:gd name="connsiteY27" fmla="*/ 2198845 h 2552700"/>
              <a:gd name="connsiteX28" fmla="*/ 1068145 w 2552700"/>
              <a:gd name="connsiteY28" fmla="*/ 2476660 h 2552700"/>
              <a:gd name="connsiteX29" fmla="*/ 1130962 w 2552700"/>
              <a:gd name="connsiteY29" fmla="*/ 2551431 h 2552700"/>
              <a:gd name="connsiteX30" fmla="*/ 1278419 w 2552700"/>
              <a:gd name="connsiteY30" fmla="*/ 2559985 h 2552700"/>
              <a:gd name="connsiteX31" fmla="*/ 1418932 w 2552700"/>
              <a:gd name="connsiteY31" fmla="*/ 2552203 h 2552700"/>
              <a:gd name="connsiteX32" fmla="*/ 1482302 w 2552700"/>
              <a:gd name="connsiteY32" fmla="*/ 2478899 h 2552700"/>
              <a:gd name="connsiteX33" fmla="*/ 1657428 w 2552700"/>
              <a:gd name="connsiteY33" fmla="*/ 2205941 h 2552700"/>
              <a:gd name="connsiteX34" fmla="*/ 1974430 w 2552700"/>
              <a:gd name="connsiteY34" fmla="*/ 2278064 h 2552700"/>
              <a:gd name="connsiteX35" fmla="*/ 2071032 w 2552700"/>
              <a:gd name="connsiteY35" fmla="*/ 2286141 h 2552700"/>
              <a:gd name="connsiteX36" fmla="*/ 2278106 w 2552700"/>
              <a:gd name="connsiteY36" fmla="*/ 2081411 h 2552700"/>
              <a:gd name="connsiteX37" fmla="*/ 2270457 w 2552700"/>
              <a:gd name="connsiteY37" fmla="*/ 1984132 h 2552700"/>
              <a:gd name="connsiteX38" fmla="*/ 2198744 w 2552700"/>
              <a:gd name="connsiteY38" fmla="*/ 1664816 h 2552700"/>
              <a:gd name="connsiteX39" fmla="*/ 2460595 w 2552700"/>
              <a:gd name="connsiteY39" fmla="*/ 1491299 h 2552700"/>
              <a:gd name="connsiteX40" fmla="*/ 2476426 w 2552700"/>
              <a:gd name="connsiteY40" fmla="*/ 1491708 h 2552700"/>
              <a:gd name="connsiteX41" fmla="*/ 2551340 w 2552700"/>
              <a:gd name="connsiteY41" fmla="*/ 1428958 h 2552700"/>
              <a:gd name="connsiteX42" fmla="*/ 2551912 w 2552700"/>
              <a:gd name="connsiteY42" fmla="*/ 1137864 h 2552700"/>
              <a:gd name="connsiteX43" fmla="*/ 1281991 w 2552700"/>
              <a:gd name="connsiteY43" fmla="*/ 1709650 h 2552700"/>
              <a:gd name="connsiteX44" fmla="*/ 855042 w 2552700"/>
              <a:gd name="connsiteY44" fmla="*/ 1282701 h 2552700"/>
              <a:gd name="connsiteX45" fmla="*/ 1281991 w 2552700"/>
              <a:gd name="connsiteY45" fmla="*/ 855753 h 2552700"/>
              <a:gd name="connsiteX46" fmla="*/ 1708930 w 2552700"/>
              <a:gd name="connsiteY46" fmla="*/ 1282701 h 2552700"/>
              <a:gd name="connsiteX47" fmla="*/ 1281991 w 2552700"/>
              <a:gd name="connsiteY47" fmla="*/ 170965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52700" h="2552700">
                <a:moveTo>
                  <a:pt x="2551912" y="1137864"/>
                </a:moveTo>
                <a:cubicBezTo>
                  <a:pt x="2547863" y="1101879"/>
                  <a:pt x="2505906" y="1074837"/>
                  <a:pt x="2469625" y="1074837"/>
                </a:cubicBezTo>
                <a:cubicBezTo>
                  <a:pt x="2352325" y="1074837"/>
                  <a:pt x="2248235" y="1005962"/>
                  <a:pt x="2204582" y="899444"/>
                </a:cubicBezTo>
                <a:cubicBezTo>
                  <a:pt x="2159986" y="790345"/>
                  <a:pt x="2188742" y="663110"/>
                  <a:pt x="2276163" y="582919"/>
                </a:cubicBezTo>
                <a:cubicBezTo>
                  <a:pt x="2303680" y="557763"/>
                  <a:pt x="2307024" y="515653"/>
                  <a:pt x="2283945" y="486402"/>
                </a:cubicBezTo>
                <a:cubicBezTo>
                  <a:pt x="2223909" y="410164"/>
                  <a:pt x="2155672" y="341298"/>
                  <a:pt x="2081167" y="281614"/>
                </a:cubicBezTo>
                <a:cubicBezTo>
                  <a:pt x="2051992" y="258202"/>
                  <a:pt x="2009186" y="261459"/>
                  <a:pt x="1983888" y="289472"/>
                </a:cubicBezTo>
                <a:cubicBezTo>
                  <a:pt x="1907593" y="373969"/>
                  <a:pt x="1770547" y="405373"/>
                  <a:pt x="1664648" y="361186"/>
                </a:cubicBezTo>
                <a:cubicBezTo>
                  <a:pt x="1554444" y="314828"/>
                  <a:pt x="1484950" y="203157"/>
                  <a:pt x="1491750" y="83285"/>
                </a:cubicBezTo>
                <a:cubicBezTo>
                  <a:pt x="1493989" y="45632"/>
                  <a:pt x="1466471" y="12895"/>
                  <a:pt x="1428933" y="8523"/>
                </a:cubicBezTo>
                <a:cubicBezTo>
                  <a:pt x="1333321" y="-2536"/>
                  <a:pt x="1236871" y="-2878"/>
                  <a:pt x="1140973" y="7761"/>
                </a:cubicBezTo>
                <a:cubicBezTo>
                  <a:pt x="1103864" y="11857"/>
                  <a:pt x="1076346" y="43823"/>
                  <a:pt x="1077594" y="80999"/>
                </a:cubicBezTo>
                <a:cubicBezTo>
                  <a:pt x="1081766" y="199690"/>
                  <a:pt x="1011433" y="309408"/>
                  <a:pt x="902324" y="354100"/>
                </a:cubicBezTo>
                <a:cubicBezTo>
                  <a:pt x="797692" y="396838"/>
                  <a:pt x="661609" y="365701"/>
                  <a:pt x="585466" y="281957"/>
                </a:cubicBezTo>
                <a:cubicBezTo>
                  <a:pt x="560301" y="254373"/>
                  <a:pt x="518191" y="250982"/>
                  <a:pt x="488873" y="273832"/>
                </a:cubicBezTo>
                <a:cubicBezTo>
                  <a:pt x="412158" y="334021"/>
                  <a:pt x="342388" y="402944"/>
                  <a:pt x="281799" y="478553"/>
                </a:cubicBezTo>
                <a:cubicBezTo>
                  <a:pt x="258168" y="507947"/>
                  <a:pt x="261644" y="550553"/>
                  <a:pt x="289438" y="575842"/>
                </a:cubicBezTo>
                <a:cubicBezTo>
                  <a:pt x="378526" y="656518"/>
                  <a:pt x="407291" y="784858"/>
                  <a:pt x="361009" y="895215"/>
                </a:cubicBezTo>
                <a:cubicBezTo>
                  <a:pt x="316823" y="1000428"/>
                  <a:pt x="207571" y="1068236"/>
                  <a:pt x="82498" y="1068236"/>
                </a:cubicBezTo>
                <a:cubicBezTo>
                  <a:pt x="41912" y="1066932"/>
                  <a:pt x="13004" y="1094173"/>
                  <a:pt x="8565" y="1131073"/>
                </a:cubicBezTo>
                <a:cubicBezTo>
                  <a:pt x="-2694" y="1227237"/>
                  <a:pt x="-2827" y="1325221"/>
                  <a:pt x="8013" y="1422166"/>
                </a:cubicBezTo>
                <a:cubicBezTo>
                  <a:pt x="12032" y="1458304"/>
                  <a:pt x="55266" y="1485108"/>
                  <a:pt x="91947" y="1485108"/>
                </a:cubicBezTo>
                <a:cubicBezTo>
                  <a:pt x="203408" y="1482260"/>
                  <a:pt x="310422" y="1551268"/>
                  <a:pt x="355313" y="1660510"/>
                </a:cubicBezTo>
                <a:cubicBezTo>
                  <a:pt x="400062" y="1769610"/>
                  <a:pt x="371296" y="1896769"/>
                  <a:pt x="283742" y="1977026"/>
                </a:cubicBezTo>
                <a:cubicBezTo>
                  <a:pt x="256358" y="2002182"/>
                  <a:pt x="252881" y="2044225"/>
                  <a:pt x="275960" y="2073476"/>
                </a:cubicBezTo>
                <a:cubicBezTo>
                  <a:pt x="335434" y="2149229"/>
                  <a:pt x="403681" y="2218161"/>
                  <a:pt x="478452" y="2278340"/>
                </a:cubicBezTo>
                <a:cubicBezTo>
                  <a:pt x="507780" y="2301972"/>
                  <a:pt x="550452" y="2298638"/>
                  <a:pt x="575874" y="2270625"/>
                </a:cubicBezTo>
                <a:cubicBezTo>
                  <a:pt x="652455" y="2185919"/>
                  <a:pt x="789491" y="2154572"/>
                  <a:pt x="894971" y="2198845"/>
                </a:cubicBezTo>
                <a:cubicBezTo>
                  <a:pt x="1005451" y="2245060"/>
                  <a:pt x="1074946" y="2356721"/>
                  <a:pt x="1068145" y="2476660"/>
                </a:cubicBezTo>
                <a:cubicBezTo>
                  <a:pt x="1065926" y="2514331"/>
                  <a:pt x="1093577" y="2547126"/>
                  <a:pt x="1130962" y="2551431"/>
                </a:cubicBezTo>
                <a:cubicBezTo>
                  <a:pt x="1179873" y="2557137"/>
                  <a:pt x="1229079" y="2559985"/>
                  <a:pt x="1278419" y="2559985"/>
                </a:cubicBezTo>
                <a:cubicBezTo>
                  <a:pt x="1325253" y="2559985"/>
                  <a:pt x="1372097" y="2557413"/>
                  <a:pt x="1418932" y="2552203"/>
                </a:cubicBezTo>
                <a:cubicBezTo>
                  <a:pt x="1456051" y="2548107"/>
                  <a:pt x="1483549" y="2516141"/>
                  <a:pt x="1482302" y="2478899"/>
                </a:cubicBezTo>
                <a:cubicBezTo>
                  <a:pt x="1478006" y="2360274"/>
                  <a:pt x="1548462" y="2250556"/>
                  <a:pt x="1657428" y="2205941"/>
                </a:cubicBezTo>
                <a:cubicBezTo>
                  <a:pt x="1762765" y="2162916"/>
                  <a:pt x="1898277" y="2194406"/>
                  <a:pt x="1974430" y="2278064"/>
                </a:cubicBezTo>
                <a:cubicBezTo>
                  <a:pt x="1999738" y="2305591"/>
                  <a:pt x="2041553" y="2308915"/>
                  <a:pt x="2071032" y="2286141"/>
                </a:cubicBezTo>
                <a:cubicBezTo>
                  <a:pt x="2147604" y="2226096"/>
                  <a:pt x="2217232" y="2157230"/>
                  <a:pt x="2278106" y="2081411"/>
                </a:cubicBezTo>
                <a:cubicBezTo>
                  <a:pt x="2301728" y="2052083"/>
                  <a:pt x="2298394" y="2009411"/>
                  <a:pt x="2270457" y="1984132"/>
                </a:cubicBezTo>
                <a:cubicBezTo>
                  <a:pt x="2181370" y="1903455"/>
                  <a:pt x="2152462" y="1775096"/>
                  <a:pt x="2198744" y="1664816"/>
                </a:cubicBezTo>
                <a:cubicBezTo>
                  <a:pt x="2242254" y="1561003"/>
                  <a:pt x="2347448" y="1491299"/>
                  <a:pt x="2460595" y="1491299"/>
                </a:cubicBezTo>
                <a:lnTo>
                  <a:pt x="2476426" y="1491708"/>
                </a:lnTo>
                <a:cubicBezTo>
                  <a:pt x="2513126" y="1494690"/>
                  <a:pt x="2546892" y="1466420"/>
                  <a:pt x="2551340" y="1428958"/>
                </a:cubicBezTo>
                <a:cubicBezTo>
                  <a:pt x="2562618" y="1332708"/>
                  <a:pt x="2562751" y="1234810"/>
                  <a:pt x="2551912" y="1137864"/>
                </a:cubicBezTo>
                <a:close/>
                <a:moveTo>
                  <a:pt x="1281991" y="1709650"/>
                </a:moveTo>
                <a:cubicBezTo>
                  <a:pt x="1046552" y="1709650"/>
                  <a:pt x="855042" y="1518140"/>
                  <a:pt x="855042" y="1282701"/>
                </a:cubicBezTo>
                <a:cubicBezTo>
                  <a:pt x="855042" y="1047272"/>
                  <a:pt x="1046552" y="855753"/>
                  <a:pt x="1281991" y="855753"/>
                </a:cubicBezTo>
                <a:cubicBezTo>
                  <a:pt x="1517420" y="855753"/>
                  <a:pt x="1708930" y="1047272"/>
                  <a:pt x="1708930" y="1282701"/>
                </a:cubicBezTo>
                <a:cubicBezTo>
                  <a:pt x="1708930" y="1518140"/>
                  <a:pt x="1517420" y="1709650"/>
                  <a:pt x="1281991" y="170965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03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30" grpId="0"/>
      <p:bldP spid="53" grpId="0" animBg="1"/>
      <p:bldP spid="54" grpId="0"/>
      <p:bldP spid="55" grpId="0"/>
      <p:bldP spid="56" grpId="0"/>
      <p:bldP spid="63" grpId="0"/>
      <p:bldP spid="64" grpId="0"/>
      <p:bldP spid="65" grpId="0"/>
      <p:bldP spid="82" grpId="0"/>
      <p:bldP spid="107" grpId="0"/>
      <p:bldP spid="114" grpId="0"/>
      <p:bldP spid="11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782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450892" y="2767281"/>
            <a:ext cx="5290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84703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75732"/>
            <a:ext cx="4064400" cy="1440394"/>
          </a:xfrm>
        </p:spPr>
        <p:txBody>
          <a:bodyPr/>
          <a:lstStyle/>
          <a:p>
            <a:r>
              <a:rPr lang="en-US" dirty="0"/>
              <a:t>DATASET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663640" y="2131987"/>
            <a:ext cx="3243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Playlists of each</a:t>
            </a:r>
          </a:p>
          <a:p>
            <a:r>
              <a:rPr lang="en-US" b="1" dirty="0">
                <a:latin typeface="+mj-lt"/>
              </a:rPr>
              <a:t>chart were </a:t>
            </a:r>
          </a:p>
          <a:p>
            <a:r>
              <a:rPr lang="en-US" b="1" dirty="0">
                <a:latin typeface="+mj-lt"/>
              </a:rPr>
              <a:t>created in Spotify</a:t>
            </a:r>
          </a:p>
          <a:p>
            <a:r>
              <a:rPr lang="en-US" b="1" dirty="0">
                <a:latin typeface="+mj-lt"/>
              </a:rPr>
              <a:t>to provide endpoints</a:t>
            </a:r>
          </a:p>
          <a:p>
            <a:r>
              <a:rPr lang="en-US" b="1" dirty="0">
                <a:latin typeface="+mj-lt"/>
              </a:rPr>
              <a:t>for accessing chart data.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204782" y="6757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PYTHON &amp; SPOTIPY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204781" y="2885212"/>
            <a:ext cx="3606395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Included variables: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Billboard Album Chart Name &amp;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ID, Name, Release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Track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Explicit labeling designation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Audio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5CE61D-E1C6-8D4B-A41B-6FA70D54162B}"/>
              </a:ext>
            </a:extLst>
          </p:cNvPr>
          <p:cNvSpPr txBox="1"/>
          <p:nvPr/>
        </p:nvSpPr>
        <p:spPr>
          <a:xfrm>
            <a:off x="8204781" y="1148195"/>
            <a:ext cx="3154767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Data tables of album and track information were created with Python using the </a:t>
            </a:r>
            <a:r>
              <a:rPr lang="en-US" sz="1400" dirty="0" err="1">
                <a:solidFill>
                  <a:schemeClr val="bg2"/>
                </a:solidFill>
              </a:rPr>
              <a:t>SpotiPy</a:t>
            </a:r>
            <a:r>
              <a:rPr lang="en-US" sz="1400" dirty="0">
                <a:solidFill>
                  <a:schemeClr val="bg2"/>
                </a:solidFill>
              </a:rPr>
              <a:t> package.   </a:t>
            </a:r>
          </a:p>
        </p:txBody>
      </p:sp>
      <p:pic>
        <p:nvPicPr>
          <p:cNvPr id="35" name="ipadmini.png">
            <a:extLst>
              <a:ext uri="{FF2B5EF4-FFF2-40B4-BE49-F238E27FC236}">
                <a16:creationId xmlns:a16="http://schemas.microsoft.com/office/drawing/2014/main" id="{4A2FC083-2CDF-3448-99DF-35410E613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2889" y="951710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Placeholder 5">
            <a:extLst>
              <a:ext uri="{FF2B5EF4-FFF2-40B4-BE49-F238E27FC236}">
                <a16:creationId xmlns:a16="http://schemas.microsoft.com/office/drawing/2014/main" id="{1C95F334-0AEA-EF40-9EFA-D0F8FA990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/>
        </p:blipFill>
        <p:spPr>
          <a:xfrm>
            <a:off x="4496711" y="1479109"/>
            <a:ext cx="3205655" cy="4249872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SPOTIFY PLAYLISTS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2021</a:t>
            </a:r>
          </a:p>
        </p:txBody>
      </p:sp>
    </p:spTree>
    <p:extLst>
      <p:ext uri="{BB962C8B-B14F-4D97-AF65-F5344CB8AC3E}">
        <p14:creationId xmlns:p14="http://schemas.microsoft.com/office/powerpoint/2010/main" val="2944647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74" grpId="0"/>
      <p:bldP spid="77" grpId="0"/>
      <p:bldP spid="34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</p:bldLst>
  </p:timing>
</p:sld>
</file>

<file path=ppt/theme/theme1.xml><?xml version="1.0" encoding="utf-8"?>
<a:theme xmlns:a="http://schemas.openxmlformats.org/drawingml/2006/main" name="Office Theme">
  <a:themeElements>
    <a:clrScheme name="Stream Green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98C011"/>
      </a:accent1>
      <a:accent2>
        <a:srgbClr val="84A90F"/>
      </a:accent2>
      <a:accent3>
        <a:srgbClr val="72910D"/>
      </a:accent3>
      <a:accent4>
        <a:srgbClr val="5D770B"/>
      </a:accent4>
      <a:accent5>
        <a:srgbClr val="425408"/>
      </a:accent5>
      <a:accent6>
        <a:srgbClr val="273105"/>
      </a:accent6>
      <a:hlink>
        <a:srgbClr val="A05024"/>
      </a:hlink>
      <a:folHlink>
        <a:srgbClr val="FEC037"/>
      </a:folHlink>
    </a:clrScheme>
    <a:fontScheme name="Custom 8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7534</TotalTime>
  <Words>2746</Words>
  <Application>Microsoft Macintosh PowerPoint</Application>
  <PresentationFormat>Widescreen</PresentationFormat>
  <Paragraphs>478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Poppins</vt:lpstr>
      <vt:lpstr>Poppins SemiBold</vt:lpstr>
      <vt:lpstr>Wingdings</vt:lpstr>
      <vt:lpstr>Office Theme</vt:lpstr>
      <vt:lpstr>PowerPoint Presentation</vt:lpstr>
      <vt:lpstr>PowerPoint Presentation</vt:lpstr>
      <vt:lpstr>PRESENTERS</vt:lpstr>
      <vt:lpstr>PRESENTERS</vt:lpstr>
      <vt:lpstr>PowerPoint Presentation</vt:lpstr>
      <vt:lpstr>PowerPoint Presentation</vt:lpstr>
      <vt:lpstr>PowerPoint Presentation</vt:lpstr>
      <vt:lpstr>PowerPoint Presentation</vt:lpstr>
      <vt:lpstr>DATASET CREATION</vt:lpstr>
      <vt:lpstr>DATA WRANGLING</vt:lpstr>
      <vt:lpstr>PowerPoint Presentation</vt:lpstr>
      <vt:lpstr>Interesting Data Points</vt:lpstr>
      <vt:lpstr>PowerPoint Presentation</vt:lpstr>
      <vt:lpstr>AUDIO FEATURES</vt:lpstr>
      <vt:lpstr>PowerPoint Presentation</vt:lpstr>
      <vt:lpstr>PARENTAL ADVISORY LABELING</vt:lpstr>
      <vt:lpstr>PowerPoint Presentation</vt:lpstr>
      <vt:lpstr>PowerPoint Presentation</vt:lpstr>
      <vt:lpstr>PowerPoint Presentation</vt:lpstr>
      <vt:lpstr>PowerPoint Presentation</vt:lpstr>
      <vt:lpstr>ENERGY</vt:lpstr>
      <vt:lpstr>CHANGE IN LOUDNESS OVER TIME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GENRE CLASSIFICATION</vt:lpstr>
      <vt:lpstr>FEATURE INFLUENCE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PORTFOLIO</vt:lpstr>
      <vt:lpstr>PowerPoint Presentation</vt:lpstr>
      <vt:lpstr>AGENDA PLAYLIST</vt:lpstr>
      <vt:lpstr>WELCOME</vt:lpstr>
      <vt:lpstr>ABOUT US</vt:lpstr>
      <vt:lpstr>OUR MISSION</vt:lpstr>
      <vt:lpstr>OUR SERVICE</vt:lpstr>
      <vt:lpstr>OUR TIMELINE</vt:lpstr>
      <vt:lpstr>PowerPoint Presentation</vt:lpstr>
      <vt:lpstr>MEET THE TEAM</vt:lpstr>
      <vt:lpstr>THE BEST TEAM</vt:lpstr>
      <vt:lpstr>PROFILE TEAM</vt:lpstr>
      <vt:lpstr>OUR PORTFOLIO</vt:lpstr>
      <vt:lpstr>OUR PORTFOLIO</vt:lpstr>
      <vt:lpstr>OUR WORKS</vt:lpstr>
      <vt:lpstr>LATEST PROJECT</vt:lpstr>
      <vt:lpstr>MUSIC EVENT</vt:lpstr>
      <vt:lpstr>SMARTPHONE MOCKUP</vt:lpstr>
      <vt:lpstr>LAPTOP MOCKUP</vt:lpstr>
      <vt:lpstr>TABLET MOCKUP</vt:lpstr>
      <vt:lpstr>PowerPoint Presentation</vt:lpstr>
      <vt:lpstr>OUR FLOWCHART</vt:lpstr>
      <vt:lpstr>ANNUAL REPORT</vt:lpstr>
      <vt:lpstr>VOLUME CHART</vt:lpstr>
      <vt:lpstr>SALES CHART</vt:lpstr>
      <vt:lpstr>WORLDWIDE MARKET</vt:lpstr>
      <vt:lpstr>AUSTRALIA MAP</vt:lpstr>
      <vt:lpstr>PRICE TABLE</vt:lpstr>
      <vt:lpstr>OFFICIAL PARTNERS</vt:lpstr>
      <vt:lpstr>OUR 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Katherine Ravenwood</cp:lastModifiedBy>
  <cp:revision>357</cp:revision>
  <dcterms:created xsi:type="dcterms:W3CDTF">2019-05-06T21:42:45Z</dcterms:created>
  <dcterms:modified xsi:type="dcterms:W3CDTF">2022-02-01T01:02:15Z</dcterms:modified>
</cp:coreProperties>
</file>